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51"/>
  </p:notesMasterIdLst>
  <p:sldIdLst>
    <p:sldId id="256" r:id="rId5"/>
    <p:sldId id="257" r:id="rId6"/>
    <p:sldId id="282" r:id="rId7"/>
    <p:sldId id="283" r:id="rId8"/>
    <p:sldId id="258" r:id="rId9"/>
    <p:sldId id="285" r:id="rId10"/>
    <p:sldId id="261" r:id="rId11"/>
    <p:sldId id="273" r:id="rId12"/>
    <p:sldId id="287" r:id="rId13"/>
    <p:sldId id="286" r:id="rId14"/>
    <p:sldId id="304" r:id="rId15"/>
    <p:sldId id="305" r:id="rId16"/>
    <p:sldId id="288" r:id="rId17"/>
    <p:sldId id="303" r:id="rId18"/>
    <p:sldId id="274" r:id="rId19"/>
    <p:sldId id="280" r:id="rId20"/>
    <p:sldId id="295" r:id="rId21"/>
    <p:sldId id="262" r:id="rId22"/>
    <p:sldId id="272" r:id="rId23"/>
    <p:sldId id="275" r:id="rId24"/>
    <p:sldId id="279" r:id="rId25"/>
    <p:sldId id="308" r:id="rId26"/>
    <p:sldId id="310" r:id="rId27"/>
    <p:sldId id="311" r:id="rId28"/>
    <p:sldId id="293" r:id="rId29"/>
    <p:sldId id="263" r:id="rId30"/>
    <p:sldId id="276" r:id="rId31"/>
    <p:sldId id="294" r:id="rId32"/>
    <p:sldId id="302" r:id="rId33"/>
    <p:sldId id="290" r:id="rId34"/>
    <p:sldId id="277" r:id="rId35"/>
    <p:sldId id="300" r:id="rId36"/>
    <p:sldId id="289" r:id="rId37"/>
    <p:sldId id="264" r:id="rId38"/>
    <p:sldId id="278" r:id="rId39"/>
    <p:sldId id="291" r:id="rId40"/>
    <p:sldId id="292" r:id="rId41"/>
    <p:sldId id="281" r:id="rId42"/>
    <p:sldId id="306" r:id="rId43"/>
    <p:sldId id="299" r:id="rId44"/>
    <p:sldId id="297" r:id="rId45"/>
    <p:sldId id="298" r:id="rId46"/>
    <p:sldId id="296" r:id="rId47"/>
    <p:sldId id="307" r:id="rId48"/>
    <p:sldId id="301" r:id="rId49"/>
    <p:sldId id="27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2E837D-FBA8-4EF8-AB03-A34362555A20}">
          <p14:sldIdLst>
            <p14:sldId id="256"/>
          </p14:sldIdLst>
        </p14:section>
        <p14:section name="Project Description" id="{2D3154E1-B657-45A7-A371-0D1F97EFDD6C}">
          <p14:sldIdLst>
            <p14:sldId id="257"/>
          </p14:sldIdLst>
        </p14:section>
        <p14:section name="Bookkeeping Slides" id="{1E4F3621-677E-4F74-8D9D-50E0F50A0CB5}">
          <p14:sldIdLst>
            <p14:sldId id="282"/>
            <p14:sldId id="283"/>
            <p14:sldId id="258"/>
            <p14:sldId id="285"/>
          </p14:sldIdLst>
        </p14:section>
        <p14:section name="Track Navigation" id="{0EBA1373-8977-4124-A725-ACA99702B673}">
          <p14:sldIdLst>
            <p14:sldId id="261"/>
            <p14:sldId id="273"/>
            <p14:sldId id="287"/>
            <p14:sldId id="286"/>
            <p14:sldId id="304"/>
            <p14:sldId id="305"/>
            <p14:sldId id="288"/>
            <p14:sldId id="303"/>
            <p14:sldId id="274"/>
            <p14:sldId id="280"/>
            <p14:sldId id="295"/>
          </p14:sldIdLst>
        </p14:section>
        <p14:section name="Bin/Box Detection" id="{A469F45A-D1E3-4FBF-ADBA-14EFA791669C}">
          <p14:sldIdLst>
            <p14:sldId id="262"/>
            <p14:sldId id="272"/>
            <p14:sldId id="275"/>
            <p14:sldId id="279"/>
            <p14:sldId id="308"/>
            <p14:sldId id="310"/>
            <p14:sldId id="311"/>
            <p14:sldId id="293"/>
          </p14:sldIdLst>
        </p14:section>
        <p14:section name="Infrared/Morse" id="{B2E367FB-BFAC-4941-A20F-51190CE0D082}">
          <p14:sldIdLst>
            <p14:sldId id="263"/>
            <p14:sldId id="276"/>
            <p14:sldId id="294"/>
            <p14:sldId id="302"/>
            <p14:sldId id="290"/>
            <p14:sldId id="277"/>
            <p14:sldId id="300"/>
            <p14:sldId id="289"/>
          </p14:sldIdLst>
        </p14:section>
        <p14:section name="Marble Dropoff" id="{B6770DEF-2164-40DC-AD78-0C9B0E974618}">
          <p14:sldIdLst>
            <p14:sldId id="264"/>
            <p14:sldId id="278"/>
            <p14:sldId id="291"/>
            <p14:sldId id="292"/>
          </p14:sldIdLst>
        </p14:section>
        <p14:section name="PAYOFF!!!" id="{9A2740B8-4BDE-4574-B509-C31E54C5E8AE}">
          <p14:sldIdLst>
            <p14:sldId id="281"/>
            <p14:sldId id="306"/>
            <p14:sldId id="299"/>
            <p14:sldId id="297"/>
            <p14:sldId id="298"/>
            <p14:sldId id="296"/>
            <p14:sldId id="307"/>
            <p14:sldId id="301"/>
          </p14:sldIdLst>
        </p14:section>
        <p14:section name="What's Next" id="{41C01B71-C6E6-4427-81D7-7EBE618F99CA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kowsky, Christopher" userId="6508716f-8215-4ad6-946b-171e0541929d" providerId="ADAL" clId="{DB8679BA-15A2-44F4-B9FA-54FCD1929548}"/>
    <pc:docChg chg="undo redo custSel addSld delSld modSld addSection delSection modSection">
      <pc:chgData name="Barkowsky, Christopher" userId="6508716f-8215-4ad6-946b-171e0541929d" providerId="ADAL" clId="{DB8679BA-15A2-44F4-B9FA-54FCD1929548}" dt="2023-04-03T01:24:42.814" v="4154" actId="14100"/>
      <pc:docMkLst>
        <pc:docMk/>
      </pc:docMkLst>
      <pc:sldChg chg="delSp modSp mod">
        <pc:chgData name="Barkowsky, Christopher" userId="6508716f-8215-4ad6-946b-171e0541929d" providerId="ADAL" clId="{DB8679BA-15A2-44F4-B9FA-54FCD1929548}" dt="2023-03-27T05:58:10.129" v="2284" actId="20577"/>
        <pc:sldMkLst>
          <pc:docMk/>
          <pc:sldMk cId="3437650369" sldId="256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437650369" sldId="256"/>
            <ac:spMk id="2" creationId="{6C6829F1-B66C-E08F-F8DC-A070FB234F54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437650369" sldId="256"/>
            <ac:spMk id="3" creationId="{4ED35547-E896-DB71-55B4-A717ADFD0F57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437650369" sldId="256"/>
            <ac:spMk id="4" creationId="{E52FBEAE-E27D-9660-4358-36625CD729E9}"/>
          </ac:spMkLst>
        </pc:spChg>
        <pc:spChg chg="del mod">
          <ac:chgData name="Barkowsky, Christopher" userId="6508716f-8215-4ad6-946b-171e0541929d" providerId="ADAL" clId="{DB8679BA-15A2-44F4-B9FA-54FCD1929548}" dt="2023-03-26T04:36:06.890" v="23" actId="478"/>
          <ac:spMkLst>
            <pc:docMk/>
            <pc:sldMk cId="3437650369" sldId="256"/>
            <ac:spMk id="5" creationId="{913929E8-B487-79DA-2242-987B7DED7DDC}"/>
          </ac:spMkLst>
        </pc:spChg>
        <pc:spChg chg="mod">
          <ac:chgData name="Barkowsky, Christopher" userId="6508716f-8215-4ad6-946b-171e0541929d" providerId="ADAL" clId="{DB8679BA-15A2-44F4-B9FA-54FCD1929548}" dt="2023-03-27T05:58:10.129" v="2284" actId="20577"/>
          <ac:spMkLst>
            <pc:docMk/>
            <pc:sldMk cId="3437650369" sldId="256"/>
            <ac:spMk id="6" creationId="{BDE3607E-83C8-5070-715F-C42A966D90B6}"/>
          </ac:spMkLst>
        </pc:spChg>
      </pc:sldChg>
      <pc:sldChg chg="modSp mod">
        <pc:chgData name="Barkowsky, Christopher" userId="6508716f-8215-4ad6-946b-171e0541929d" providerId="ADAL" clId="{DB8679BA-15A2-44F4-B9FA-54FCD1929548}" dt="2023-03-27T15:05:38.618" v="3646" actId="20577"/>
        <pc:sldMkLst>
          <pc:docMk/>
          <pc:sldMk cId="1204476893" sldId="257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204476893" sldId="257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15:05:38.618" v="3646" actId="20577"/>
          <ac:spMkLst>
            <pc:docMk/>
            <pc:sldMk cId="1204476893" sldId="257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204476893" sldId="257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204476893" sldId="257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204476893" sldId="257"/>
            <ac:spMk id="6" creationId="{AF5DA71B-AFF8-9C5A-6271-B07F0569D90D}"/>
          </ac:spMkLst>
        </pc:spChg>
        <pc:picChg chg="mod">
          <ac:chgData name="Barkowsky, Christopher" userId="6508716f-8215-4ad6-946b-171e0541929d" providerId="ADAL" clId="{DB8679BA-15A2-44F4-B9FA-54FCD1929548}" dt="2023-03-27T06:29:09.875" v="3541"/>
          <ac:picMkLst>
            <pc:docMk/>
            <pc:sldMk cId="1204476893" sldId="257"/>
            <ac:picMk id="8" creationId="{AB0AF1CE-4855-8CBE-AF13-661AEED0E315}"/>
          </ac:picMkLst>
        </pc:picChg>
      </pc:sldChg>
      <pc:sldChg chg="modSp mod">
        <pc:chgData name="Barkowsky, Christopher" userId="6508716f-8215-4ad6-946b-171e0541929d" providerId="ADAL" clId="{DB8679BA-15A2-44F4-B9FA-54FCD1929548}" dt="2023-03-27T15:06:41.359" v="3647" actId="1076"/>
        <pc:sldMkLst>
          <pc:docMk/>
          <pc:sldMk cId="4091450720" sldId="258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4091450720" sldId="258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4091450720" sldId="258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8:47.119" v="2298"/>
          <ac:spMkLst>
            <pc:docMk/>
            <pc:sldMk cId="4091450720" sldId="258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4091450720" sldId="258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4091450720" sldId="258"/>
            <ac:spMk id="6" creationId="{AF5DA71B-AFF8-9C5A-6271-B07F0569D90D}"/>
          </ac:spMkLst>
        </pc:spChg>
        <pc:picChg chg="mod">
          <ac:chgData name="Barkowsky, Christopher" userId="6508716f-8215-4ad6-946b-171e0541929d" providerId="ADAL" clId="{DB8679BA-15A2-44F4-B9FA-54FCD1929548}" dt="2023-03-27T15:06:41.359" v="3647" actId="1076"/>
          <ac:picMkLst>
            <pc:docMk/>
            <pc:sldMk cId="4091450720" sldId="258"/>
            <ac:picMk id="8" creationId="{79C12410-D02B-5056-4DC0-E025A115D819}"/>
          </ac:picMkLst>
        </pc:picChg>
      </pc:sldChg>
      <pc:sldChg chg="modSp mod">
        <pc:chgData name="Barkowsky, Christopher" userId="6508716f-8215-4ad6-946b-171e0541929d" providerId="ADAL" clId="{DB8679BA-15A2-44F4-B9FA-54FCD1929548}" dt="2023-03-26T04:48:58.915" v="1337" actId="113"/>
        <pc:sldMkLst>
          <pc:docMk/>
          <pc:sldMk cId="2199391899" sldId="259"/>
        </pc:sldMkLst>
        <pc:spChg chg="mod">
          <ac:chgData name="Barkowsky, Christopher" userId="6508716f-8215-4ad6-946b-171e0541929d" providerId="ADAL" clId="{DB8679BA-15A2-44F4-B9FA-54FCD1929548}" dt="2023-03-26T04:48:58.915" v="1337" actId="113"/>
          <ac:spMkLst>
            <pc:docMk/>
            <pc:sldMk cId="2199391899" sldId="259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99391899" sldId="259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99391899" sldId="259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99391899" sldId="259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99391899" sldId="259"/>
            <ac:spMk id="6" creationId="{AF5DA71B-AFF8-9C5A-6271-B07F0569D90D}"/>
          </ac:spMkLst>
        </pc:spChg>
      </pc:sldChg>
      <pc:sldChg chg="modSp mod">
        <pc:chgData name="Barkowsky, Christopher" userId="6508716f-8215-4ad6-946b-171e0541929d" providerId="ADAL" clId="{DB8679BA-15A2-44F4-B9FA-54FCD1929548}" dt="2023-03-27T05:59:00.824" v="2301"/>
        <pc:sldMkLst>
          <pc:docMk/>
          <pc:sldMk cId="2639376417" sldId="261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639376417" sldId="261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639376417" sldId="261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00.824" v="2301"/>
          <ac:spMkLst>
            <pc:docMk/>
            <pc:sldMk cId="2639376417" sldId="261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639376417" sldId="261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639376417" sldId="261"/>
            <ac:spMk id="6" creationId="{AF5DA71B-AFF8-9C5A-6271-B07F0569D90D}"/>
          </ac:spMkLst>
        </pc:spChg>
      </pc:sldChg>
      <pc:sldChg chg="modSp mod">
        <pc:chgData name="Barkowsky, Christopher" userId="6508716f-8215-4ad6-946b-171e0541929d" providerId="ADAL" clId="{DB8679BA-15A2-44F4-B9FA-54FCD1929548}" dt="2023-03-27T05:59:19.641" v="2309"/>
        <pc:sldMkLst>
          <pc:docMk/>
          <pc:sldMk cId="952299523" sldId="262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52299523" sldId="262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52299523" sldId="262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19.641" v="2309"/>
          <ac:spMkLst>
            <pc:docMk/>
            <pc:sldMk cId="952299523" sldId="262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52299523" sldId="262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52299523" sldId="262"/>
            <ac:spMk id="6" creationId="{AF5DA71B-AFF8-9C5A-6271-B07F0569D90D}"/>
          </ac:spMkLst>
        </pc:spChg>
      </pc:sldChg>
      <pc:sldChg chg="modSp mod">
        <pc:chgData name="Barkowsky, Christopher" userId="6508716f-8215-4ad6-946b-171e0541929d" providerId="ADAL" clId="{DB8679BA-15A2-44F4-B9FA-54FCD1929548}" dt="2023-03-27T05:59:29.324" v="2314"/>
        <pc:sldMkLst>
          <pc:docMk/>
          <pc:sldMk cId="808293098" sldId="263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808293098" sldId="263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808293098" sldId="263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29.324" v="2314"/>
          <ac:spMkLst>
            <pc:docMk/>
            <pc:sldMk cId="808293098" sldId="263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808293098" sldId="263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808293098" sldId="263"/>
            <ac:spMk id="6" creationId="{AF5DA71B-AFF8-9C5A-6271-B07F0569D90D}"/>
          </ac:spMkLst>
        </pc:spChg>
      </pc:sldChg>
      <pc:sldChg chg="modSp mod">
        <pc:chgData name="Barkowsky, Christopher" userId="6508716f-8215-4ad6-946b-171e0541929d" providerId="ADAL" clId="{DB8679BA-15A2-44F4-B9FA-54FCD1929548}" dt="2023-03-27T05:59:41.620" v="2320"/>
        <pc:sldMkLst>
          <pc:docMk/>
          <pc:sldMk cId="3083246330" sldId="264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83246330" sldId="264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83246330" sldId="264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41.620" v="2320"/>
          <ac:spMkLst>
            <pc:docMk/>
            <pc:sldMk cId="3083246330" sldId="264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83246330" sldId="264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83246330" sldId="264"/>
            <ac:spMk id="6" creationId="{AF5DA71B-AFF8-9C5A-6271-B07F0569D90D}"/>
          </ac:spMkLst>
        </pc:spChg>
      </pc:sldChg>
      <pc:sldChg chg="modSp del">
        <pc:chgData name="Barkowsky, Christopher" userId="6508716f-8215-4ad6-946b-171e0541929d" providerId="ADAL" clId="{DB8679BA-15A2-44F4-B9FA-54FCD1929548}" dt="2023-03-26T04:36:24.698" v="24" actId="47"/>
        <pc:sldMkLst>
          <pc:docMk/>
          <pc:sldMk cId="2990671090" sldId="265"/>
        </pc:sldMkLst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990671090" sldId="265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990671090" sldId="265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990671090" sldId="265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990671090" sldId="265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990671090" sldId="265"/>
            <ac:spMk id="6" creationId="{AF5DA71B-AFF8-9C5A-6271-B07F0569D90D}"/>
          </ac:spMkLst>
        </pc:spChg>
      </pc:sldChg>
      <pc:sldChg chg="modSp del">
        <pc:chgData name="Barkowsky, Christopher" userId="6508716f-8215-4ad6-946b-171e0541929d" providerId="ADAL" clId="{DB8679BA-15A2-44F4-B9FA-54FCD1929548}" dt="2023-03-26T04:36:25.480" v="25" actId="47"/>
        <pc:sldMkLst>
          <pc:docMk/>
          <pc:sldMk cId="462494077" sldId="266"/>
        </pc:sldMkLst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462494077" sldId="266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462494077" sldId="266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462494077" sldId="266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462494077" sldId="266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462494077" sldId="266"/>
            <ac:spMk id="6" creationId="{AF5DA71B-AFF8-9C5A-6271-B07F0569D90D}"/>
          </ac:spMkLst>
        </pc:spChg>
      </pc:sldChg>
      <pc:sldChg chg="modSp del">
        <pc:chgData name="Barkowsky, Christopher" userId="6508716f-8215-4ad6-946b-171e0541929d" providerId="ADAL" clId="{DB8679BA-15A2-44F4-B9FA-54FCD1929548}" dt="2023-03-26T04:36:26.584" v="26" actId="47"/>
        <pc:sldMkLst>
          <pc:docMk/>
          <pc:sldMk cId="2123957395" sldId="267"/>
        </pc:sldMkLst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23957395" sldId="267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23957395" sldId="267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23957395" sldId="267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23957395" sldId="267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23957395" sldId="267"/>
            <ac:spMk id="6" creationId="{AF5DA71B-AFF8-9C5A-6271-B07F0569D90D}"/>
          </ac:spMkLst>
        </pc:spChg>
      </pc:sldChg>
      <pc:sldChg chg="modSp del">
        <pc:chgData name="Barkowsky, Christopher" userId="6508716f-8215-4ad6-946b-171e0541929d" providerId="ADAL" clId="{DB8679BA-15A2-44F4-B9FA-54FCD1929548}" dt="2023-03-26T04:36:27.262" v="27" actId="47"/>
        <pc:sldMkLst>
          <pc:docMk/>
          <pc:sldMk cId="2696523016" sldId="268"/>
        </pc:sldMkLst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696523016" sldId="268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696523016" sldId="268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696523016" sldId="268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696523016" sldId="268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696523016" sldId="268"/>
            <ac:spMk id="6" creationId="{AF5DA71B-AFF8-9C5A-6271-B07F0569D90D}"/>
          </ac:spMkLst>
        </pc:spChg>
      </pc:sldChg>
      <pc:sldChg chg="modSp del">
        <pc:chgData name="Barkowsky, Christopher" userId="6508716f-8215-4ad6-946b-171e0541929d" providerId="ADAL" clId="{DB8679BA-15A2-44F4-B9FA-54FCD1929548}" dt="2023-03-26T04:36:27.919" v="28" actId="47"/>
        <pc:sldMkLst>
          <pc:docMk/>
          <pc:sldMk cId="2105417194" sldId="269"/>
        </pc:sldMkLst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05417194" sldId="269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05417194" sldId="269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05417194" sldId="269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05417194" sldId="269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2105417194" sldId="269"/>
            <ac:spMk id="6" creationId="{AF5DA71B-AFF8-9C5A-6271-B07F0569D90D}"/>
          </ac:spMkLst>
        </pc:spChg>
      </pc:sldChg>
      <pc:sldChg chg="modSp del">
        <pc:chgData name="Barkowsky, Christopher" userId="6508716f-8215-4ad6-946b-171e0541929d" providerId="ADAL" clId="{DB8679BA-15A2-44F4-B9FA-54FCD1929548}" dt="2023-03-26T04:36:28.506" v="29" actId="47"/>
        <pc:sldMkLst>
          <pc:docMk/>
          <pc:sldMk cId="3765656143" sldId="270"/>
        </pc:sldMkLst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3765656143" sldId="270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3765656143" sldId="270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3765656143" sldId="270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3765656143" sldId="270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6T04:35:38.503" v="21"/>
          <ac:spMkLst>
            <pc:docMk/>
            <pc:sldMk cId="3765656143" sldId="270"/>
            <ac:spMk id="6" creationId="{AF5DA71B-AFF8-9C5A-6271-B07F0569D90D}"/>
          </ac:spMkLst>
        </pc:spChg>
      </pc:sldChg>
      <pc:sldChg chg="modSp add del mod">
        <pc:chgData name="Barkowsky, Christopher" userId="6508716f-8215-4ad6-946b-171e0541929d" providerId="ADAL" clId="{DB8679BA-15A2-44F4-B9FA-54FCD1929548}" dt="2023-03-27T15:20:18.794" v="4041" actId="20577"/>
        <pc:sldMkLst>
          <pc:docMk/>
          <pc:sldMk cId="917218334" sldId="271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17218334" sldId="271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15:20:18.794" v="4041" actId="20577"/>
          <ac:spMkLst>
            <pc:docMk/>
            <pc:sldMk cId="917218334" sldId="271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6:00:02.630" v="2329"/>
          <ac:spMkLst>
            <pc:docMk/>
            <pc:sldMk cId="917218334" sldId="271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17218334" sldId="271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17218334" sldId="271"/>
            <ac:spMk id="6" creationId="{AF5DA71B-AFF8-9C5A-6271-B07F0569D90D}"/>
          </ac:spMkLst>
        </pc:spChg>
      </pc:sldChg>
      <pc:sldChg chg="delSp modSp add mod">
        <pc:chgData name="Barkowsky, Christopher" userId="6508716f-8215-4ad6-946b-171e0541929d" providerId="ADAL" clId="{DB8679BA-15A2-44F4-B9FA-54FCD1929548}" dt="2023-03-27T05:59:21.729" v="2310"/>
        <pc:sldMkLst>
          <pc:docMk/>
          <pc:sldMk cId="2334386819" sldId="272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334386819" sldId="272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334386819" sldId="272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21.729" v="2310"/>
          <ac:spMkLst>
            <pc:docMk/>
            <pc:sldMk cId="2334386819" sldId="272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334386819" sldId="272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334386819" sldId="272"/>
            <ac:spMk id="6" creationId="{AF5DA71B-AFF8-9C5A-6271-B07F0569D90D}"/>
          </ac:spMkLst>
        </pc:spChg>
        <pc:spChg chg="mod topLvl">
          <ac:chgData name="Barkowsky, Christopher" userId="6508716f-8215-4ad6-946b-171e0541929d" providerId="ADAL" clId="{DB8679BA-15A2-44F4-B9FA-54FCD1929548}" dt="2023-03-27T02:35:15.038" v="2083" actId="1076"/>
          <ac:spMkLst>
            <pc:docMk/>
            <pc:sldMk cId="2334386819" sldId="272"/>
            <ac:spMk id="9" creationId="{6B06939D-EC82-F36E-4DCD-91C50121E54C}"/>
          </ac:spMkLst>
        </pc:spChg>
        <pc:grpChg chg="del mod">
          <ac:chgData name="Barkowsky, Christopher" userId="6508716f-8215-4ad6-946b-171e0541929d" providerId="ADAL" clId="{DB8679BA-15A2-44F4-B9FA-54FCD1929548}" dt="2023-03-27T02:35:08.082" v="2082" actId="165"/>
          <ac:grpSpMkLst>
            <pc:docMk/>
            <pc:sldMk cId="2334386819" sldId="272"/>
            <ac:grpSpMk id="7" creationId="{3BAE6958-17BA-D9B4-650D-4352B5EAE680}"/>
          </ac:grpSpMkLst>
        </pc:grpChg>
        <pc:picChg chg="mod topLvl">
          <ac:chgData name="Barkowsky, Christopher" userId="6508716f-8215-4ad6-946b-171e0541929d" providerId="ADAL" clId="{DB8679BA-15A2-44F4-B9FA-54FCD1929548}" dt="2023-03-27T02:45:42.778" v="2086"/>
          <ac:picMkLst>
            <pc:docMk/>
            <pc:sldMk cId="2334386819" sldId="272"/>
            <ac:picMk id="8" creationId="{F4380CF4-28DC-90D5-D14F-FD6F7ECC89E5}"/>
          </ac:picMkLst>
        </pc:picChg>
        <pc:picChg chg="mod">
          <ac:chgData name="Barkowsky, Christopher" userId="6508716f-8215-4ad6-946b-171e0541929d" providerId="ADAL" clId="{DB8679BA-15A2-44F4-B9FA-54FCD1929548}" dt="2023-03-27T02:45:42.778" v="2086"/>
          <ac:picMkLst>
            <pc:docMk/>
            <pc:sldMk cId="2334386819" sldId="272"/>
            <ac:picMk id="5124" creationId="{D109D9D8-7A75-BBA3-E834-2AF5753D8866}"/>
          </ac:picMkLst>
        </pc:picChg>
      </pc:sldChg>
      <pc:sldChg chg="modSp add mod">
        <pc:chgData name="Barkowsky, Christopher" userId="6508716f-8215-4ad6-946b-171e0541929d" providerId="ADAL" clId="{DB8679BA-15A2-44F4-B9FA-54FCD1929548}" dt="2023-03-27T05:59:03.006" v="2302"/>
        <pc:sldMkLst>
          <pc:docMk/>
          <pc:sldMk cId="625795182" sldId="273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625795182" sldId="273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625795182" sldId="273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03.006" v="2302"/>
          <ac:spMkLst>
            <pc:docMk/>
            <pc:sldMk cId="625795182" sldId="273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625795182" sldId="273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625795182" sldId="273"/>
            <ac:spMk id="6" creationId="{AF5DA71B-AFF8-9C5A-6271-B07F0569D90D}"/>
          </ac:spMkLst>
        </pc:spChg>
        <pc:picChg chg="mod">
          <ac:chgData name="Barkowsky, Christopher" userId="6508716f-8215-4ad6-946b-171e0541929d" providerId="ADAL" clId="{DB8679BA-15A2-44F4-B9FA-54FCD1929548}" dt="2023-03-27T03:34:38.651" v="2194"/>
          <ac:picMkLst>
            <pc:docMk/>
            <pc:sldMk cId="625795182" sldId="273"/>
            <ac:picMk id="3076" creationId="{CA502C7F-526F-3228-D793-F81458E2062B}"/>
          </ac:picMkLst>
        </pc:picChg>
      </pc:sldChg>
      <pc:sldChg chg="modSp add mod">
        <pc:chgData name="Barkowsky, Christopher" userId="6508716f-8215-4ad6-946b-171e0541929d" providerId="ADAL" clId="{DB8679BA-15A2-44F4-B9FA-54FCD1929548}" dt="2023-03-27T06:16:26.338" v="3308" actId="20577"/>
        <pc:sldMkLst>
          <pc:docMk/>
          <pc:sldMk cId="2570295848" sldId="274"/>
        </pc:sldMkLst>
        <pc:spChg chg="mod">
          <ac:chgData name="Barkowsky, Christopher" userId="6508716f-8215-4ad6-946b-171e0541929d" providerId="ADAL" clId="{DB8679BA-15A2-44F4-B9FA-54FCD1929548}" dt="2023-03-27T06:16:26.338" v="3308" actId="20577"/>
          <ac:spMkLst>
            <pc:docMk/>
            <pc:sldMk cId="2570295848" sldId="274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6:16:17.792" v="3300" actId="20577"/>
          <ac:spMkLst>
            <pc:docMk/>
            <pc:sldMk cId="2570295848" sldId="274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12.896" v="2306"/>
          <ac:spMkLst>
            <pc:docMk/>
            <pc:sldMk cId="2570295848" sldId="274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570295848" sldId="274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570295848" sldId="274"/>
            <ac:spMk id="6" creationId="{AF5DA71B-AFF8-9C5A-6271-B07F0569D90D}"/>
          </ac:spMkLst>
        </pc:spChg>
        <pc:picChg chg="mod modCrop">
          <ac:chgData name="Barkowsky, Christopher" userId="6508716f-8215-4ad6-946b-171e0541929d" providerId="ADAL" clId="{DB8679BA-15A2-44F4-B9FA-54FCD1929548}" dt="2023-03-27T03:32:11.434" v="2187" actId="1076"/>
          <ac:picMkLst>
            <pc:docMk/>
            <pc:sldMk cId="2570295848" sldId="274"/>
            <ac:picMk id="7" creationId="{0E48D048-86D2-6F75-0197-8F3D16F08CC2}"/>
          </ac:picMkLst>
        </pc:picChg>
      </pc:sldChg>
      <pc:sldChg chg="addSp delSp modSp add mod setBg">
        <pc:chgData name="Barkowsky, Christopher" userId="6508716f-8215-4ad6-946b-171e0541929d" providerId="ADAL" clId="{DB8679BA-15A2-44F4-B9FA-54FCD1929548}" dt="2023-03-27T06:05:26.143" v="2726" actId="27636"/>
        <pc:sldMkLst>
          <pc:docMk/>
          <pc:sldMk cId="2602584705" sldId="275"/>
        </pc:sldMkLst>
        <pc:spChg chg="mod">
          <ac:chgData name="Barkowsky, Christopher" userId="6508716f-8215-4ad6-946b-171e0541929d" providerId="ADAL" clId="{DB8679BA-15A2-44F4-B9FA-54FCD1929548}" dt="2023-03-27T05:52:51.252" v="2232" actId="26606"/>
          <ac:spMkLst>
            <pc:docMk/>
            <pc:sldMk cId="2602584705" sldId="275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6:05:26.143" v="2726" actId="27636"/>
          <ac:spMkLst>
            <pc:docMk/>
            <pc:sldMk cId="2602584705" sldId="275"/>
            <ac:spMk id="3" creationId="{C0DCB3B0-CB91-108C-B013-C86B38696B0F}"/>
          </ac:spMkLst>
        </pc:spChg>
        <pc:spChg chg="mod ord">
          <ac:chgData name="Barkowsky, Christopher" userId="6508716f-8215-4ad6-946b-171e0541929d" providerId="ADAL" clId="{DB8679BA-15A2-44F4-B9FA-54FCD1929548}" dt="2023-03-27T05:59:24.103" v="2311"/>
          <ac:spMkLst>
            <pc:docMk/>
            <pc:sldMk cId="2602584705" sldId="275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5:52:51.252" v="2232" actId="26606"/>
          <ac:spMkLst>
            <pc:docMk/>
            <pc:sldMk cId="2602584705" sldId="275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5:52:51.252" v="2232" actId="26606"/>
          <ac:spMkLst>
            <pc:docMk/>
            <pc:sldMk cId="2602584705" sldId="275"/>
            <ac:spMk id="6" creationId="{AF5DA71B-AFF8-9C5A-6271-B07F0569D90D}"/>
          </ac:spMkLst>
        </pc:spChg>
        <pc:spChg chg="del mod">
          <ac:chgData name="Barkowsky, Christopher" userId="6508716f-8215-4ad6-946b-171e0541929d" providerId="ADAL" clId="{DB8679BA-15A2-44F4-B9FA-54FCD1929548}" dt="2023-03-27T05:52:11.402" v="2220" actId="478"/>
          <ac:spMkLst>
            <pc:docMk/>
            <pc:sldMk cId="2602584705" sldId="275"/>
            <ac:spMk id="8" creationId="{18FB5089-B6EA-37F8-0CC0-8097B70C9C23}"/>
          </ac:spMkLst>
        </pc:spChg>
        <pc:spChg chg="add mod">
          <ac:chgData name="Barkowsky, Christopher" userId="6508716f-8215-4ad6-946b-171e0541929d" providerId="ADAL" clId="{DB8679BA-15A2-44F4-B9FA-54FCD1929548}" dt="2023-03-27T05:54:47.001" v="2255" actId="1582"/>
          <ac:spMkLst>
            <pc:docMk/>
            <pc:sldMk cId="2602584705" sldId="275"/>
            <ac:spMk id="11" creationId="{F33A2EF3-EA3A-7182-0799-FB6815A2206F}"/>
          </ac:spMkLst>
        </pc:spChg>
        <pc:spChg chg="add del">
          <ac:chgData name="Barkowsky, Christopher" userId="6508716f-8215-4ad6-946b-171e0541929d" providerId="ADAL" clId="{DB8679BA-15A2-44F4-B9FA-54FCD1929548}" dt="2023-03-27T05:52:51.252" v="2232" actId="26606"/>
          <ac:spMkLst>
            <pc:docMk/>
            <pc:sldMk cId="2602584705" sldId="275"/>
            <ac:spMk id="15" creationId="{870F1165-C2FC-4313-ADED-D8514C00E1EE}"/>
          </ac:spMkLst>
        </pc:spChg>
        <pc:spChg chg="add del">
          <ac:chgData name="Barkowsky, Christopher" userId="6508716f-8215-4ad6-946b-171e0541929d" providerId="ADAL" clId="{DB8679BA-15A2-44F4-B9FA-54FCD1929548}" dt="2023-03-27T05:52:51.252" v="2232" actId="26606"/>
          <ac:spMkLst>
            <pc:docMk/>
            <pc:sldMk cId="2602584705" sldId="275"/>
            <ac:spMk id="17" creationId="{3FD564DD-780E-4279-99FF-A16618E11908}"/>
          </ac:spMkLst>
        </pc:spChg>
        <pc:spChg chg="add del">
          <ac:chgData name="Barkowsky, Christopher" userId="6508716f-8215-4ad6-946b-171e0541929d" providerId="ADAL" clId="{DB8679BA-15A2-44F4-B9FA-54FCD1929548}" dt="2023-03-27T05:52:51.252" v="2232" actId="26606"/>
          <ac:spMkLst>
            <pc:docMk/>
            <pc:sldMk cId="2602584705" sldId="275"/>
            <ac:spMk id="21" creationId="{F5BB14C7-B6E4-427D-AEAC-7A18D089F922}"/>
          </ac:spMkLst>
        </pc:spChg>
        <pc:picChg chg="del mod">
          <ac:chgData name="Barkowsky, Christopher" userId="6508716f-8215-4ad6-946b-171e0541929d" providerId="ADAL" clId="{DB8679BA-15A2-44F4-B9FA-54FCD1929548}" dt="2023-03-27T05:50:52.143" v="2219" actId="478"/>
          <ac:picMkLst>
            <pc:docMk/>
            <pc:sldMk cId="2602584705" sldId="275"/>
            <ac:picMk id="7" creationId="{B6023849-543F-70BC-1128-12E91B6B2790}"/>
          </ac:picMkLst>
        </pc:picChg>
        <pc:picChg chg="add mod ord">
          <ac:chgData name="Barkowsky, Christopher" userId="6508716f-8215-4ad6-946b-171e0541929d" providerId="ADAL" clId="{DB8679BA-15A2-44F4-B9FA-54FCD1929548}" dt="2023-03-27T05:53:11.700" v="2238"/>
          <ac:picMkLst>
            <pc:docMk/>
            <pc:sldMk cId="2602584705" sldId="275"/>
            <ac:picMk id="10" creationId="{6AE09388-B89D-C33E-AF94-ABA7F998A775}"/>
          </ac:picMkLst>
        </pc:picChg>
        <pc:cxnChg chg="add del">
          <ac:chgData name="Barkowsky, Christopher" userId="6508716f-8215-4ad6-946b-171e0541929d" providerId="ADAL" clId="{DB8679BA-15A2-44F4-B9FA-54FCD1929548}" dt="2023-03-27T05:52:51.252" v="2232" actId="26606"/>
          <ac:cxnSpMkLst>
            <pc:docMk/>
            <pc:sldMk cId="2602584705" sldId="275"/>
            <ac:cxnSpMk id="19" creationId="{ABAD74CF-CB22-463B-9031-D3BE16111B9B}"/>
          </ac:cxnSpMkLst>
        </pc:cxnChg>
        <pc:cxnChg chg="add del">
          <ac:chgData name="Barkowsky, Christopher" userId="6508716f-8215-4ad6-946b-171e0541929d" providerId="ADAL" clId="{DB8679BA-15A2-44F4-B9FA-54FCD1929548}" dt="2023-03-27T05:52:51.252" v="2232" actId="26606"/>
          <ac:cxnSpMkLst>
            <pc:docMk/>
            <pc:sldMk cId="2602584705" sldId="275"/>
            <ac:cxnSpMk id="23" creationId="{82B589D1-AB2D-469C-960E-40C719BA8281}"/>
          </ac:cxnSpMkLst>
        </pc:cxnChg>
        <pc:cxnChg chg="add del">
          <ac:chgData name="Barkowsky, Christopher" userId="6508716f-8215-4ad6-946b-171e0541929d" providerId="ADAL" clId="{DB8679BA-15A2-44F4-B9FA-54FCD1929548}" dt="2023-03-27T05:52:51.252" v="2232" actId="26606"/>
          <ac:cxnSpMkLst>
            <pc:docMk/>
            <pc:sldMk cId="2602584705" sldId="275"/>
            <ac:cxnSpMk id="25" creationId="{055BC9DE-F4C7-4F1F-833F-C0E20531FBC7}"/>
          </ac:cxnSpMkLst>
        </pc:cxnChg>
        <pc:cxnChg chg="add del">
          <ac:chgData name="Barkowsky, Christopher" userId="6508716f-8215-4ad6-946b-171e0541929d" providerId="ADAL" clId="{DB8679BA-15A2-44F4-B9FA-54FCD1929548}" dt="2023-03-27T05:52:51.252" v="2232" actId="26606"/>
          <ac:cxnSpMkLst>
            <pc:docMk/>
            <pc:sldMk cId="2602584705" sldId="275"/>
            <ac:cxnSpMk id="27" creationId="{E95C7366-6A36-4307-81CE-FBD79DFF0980}"/>
          </ac:cxnSpMkLst>
        </pc:cxnChg>
      </pc:sldChg>
      <pc:sldChg chg="modSp add mod">
        <pc:chgData name="Barkowsky, Christopher" userId="6508716f-8215-4ad6-946b-171e0541929d" providerId="ADAL" clId="{DB8679BA-15A2-44F4-B9FA-54FCD1929548}" dt="2023-03-27T05:59:31.406" v="2315"/>
        <pc:sldMkLst>
          <pc:docMk/>
          <pc:sldMk cId="527561978" sldId="276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527561978" sldId="276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527561978" sldId="276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31.406" v="2315"/>
          <ac:spMkLst>
            <pc:docMk/>
            <pc:sldMk cId="527561978" sldId="276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527561978" sldId="276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527561978" sldId="276"/>
            <ac:spMk id="6" creationId="{AF5DA71B-AFF8-9C5A-6271-B07F0569D90D}"/>
          </ac:spMkLst>
        </pc:spChg>
      </pc:sldChg>
      <pc:sldChg chg="modSp add mod">
        <pc:chgData name="Barkowsky, Christopher" userId="6508716f-8215-4ad6-946b-171e0541929d" providerId="ADAL" clId="{DB8679BA-15A2-44F4-B9FA-54FCD1929548}" dt="2023-03-27T05:59:38.522" v="2318"/>
        <pc:sldMkLst>
          <pc:docMk/>
          <pc:sldMk cId="2763117687" sldId="277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763117687" sldId="277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763117687" sldId="277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38.522" v="2318"/>
          <ac:spMkLst>
            <pc:docMk/>
            <pc:sldMk cId="2763117687" sldId="277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763117687" sldId="277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763117687" sldId="277"/>
            <ac:spMk id="6" creationId="{AF5DA71B-AFF8-9C5A-6271-B07F0569D90D}"/>
          </ac:spMkLst>
        </pc:spChg>
        <pc:picChg chg="mod">
          <ac:chgData name="Barkowsky, Christopher" userId="6508716f-8215-4ad6-946b-171e0541929d" providerId="ADAL" clId="{DB8679BA-15A2-44F4-B9FA-54FCD1929548}" dt="2023-03-27T02:47:19.663" v="2091" actId="1076"/>
          <ac:picMkLst>
            <pc:docMk/>
            <pc:sldMk cId="2763117687" sldId="277"/>
            <ac:picMk id="8" creationId="{FB3EBADB-2E1D-7098-69A5-9720E57C63B2}"/>
          </ac:picMkLst>
        </pc:picChg>
      </pc:sldChg>
      <pc:sldChg chg="modSp add mod">
        <pc:chgData name="Barkowsky, Christopher" userId="6508716f-8215-4ad6-946b-171e0541929d" providerId="ADAL" clId="{DB8679BA-15A2-44F4-B9FA-54FCD1929548}" dt="2023-03-27T05:59:46.249" v="2321"/>
        <pc:sldMkLst>
          <pc:docMk/>
          <pc:sldMk cId="1167759423" sldId="278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167759423" sldId="278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167759423" sldId="278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46.249" v="2321"/>
          <ac:spMkLst>
            <pc:docMk/>
            <pc:sldMk cId="1167759423" sldId="278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167759423" sldId="278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167759423" sldId="278"/>
            <ac:spMk id="6" creationId="{AF5DA71B-AFF8-9C5A-6271-B07F0569D90D}"/>
          </ac:spMkLst>
        </pc:spChg>
        <pc:picChg chg="mod">
          <ac:chgData name="Barkowsky, Christopher" userId="6508716f-8215-4ad6-946b-171e0541929d" providerId="ADAL" clId="{DB8679BA-15A2-44F4-B9FA-54FCD1929548}" dt="2023-03-27T03:22:56.450" v="2105"/>
          <ac:picMkLst>
            <pc:docMk/>
            <pc:sldMk cId="1167759423" sldId="278"/>
            <ac:picMk id="11" creationId="{5AEEB6A7-6E6B-A567-90B6-432D41A19CB1}"/>
          </ac:picMkLst>
        </pc:picChg>
      </pc:sldChg>
      <pc:sldChg chg="modSp add del mod">
        <pc:chgData name="Barkowsky, Christopher" userId="6508716f-8215-4ad6-946b-171e0541929d" providerId="ADAL" clId="{DB8679BA-15A2-44F4-B9FA-54FCD1929548}" dt="2023-03-27T05:59:26.269" v="2312"/>
        <pc:sldMkLst>
          <pc:docMk/>
          <pc:sldMk cId="2870701399" sldId="279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870701399" sldId="279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870701399" sldId="279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26.269" v="2312"/>
          <ac:spMkLst>
            <pc:docMk/>
            <pc:sldMk cId="2870701399" sldId="279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870701399" sldId="279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870701399" sldId="279"/>
            <ac:spMk id="6" creationId="{AF5DA71B-AFF8-9C5A-6271-B07F0569D90D}"/>
          </ac:spMkLst>
        </pc:spChg>
      </pc:sldChg>
      <pc:sldChg chg="modSp add mod">
        <pc:chgData name="Barkowsky, Christopher" userId="6508716f-8215-4ad6-946b-171e0541929d" providerId="ADAL" clId="{DB8679BA-15A2-44F4-B9FA-54FCD1929548}" dt="2023-03-27T05:59:14.854" v="2307"/>
        <pc:sldMkLst>
          <pc:docMk/>
          <pc:sldMk cId="873491709" sldId="280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873491709" sldId="280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6T04:47:41.527" v="1319" actId="20577"/>
          <ac:spMkLst>
            <pc:docMk/>
            <pc:sldMk cId="873491709" sldId="280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14.854" v="2307"/>
          <ac:spMkLst>
            <pc:docMk/>
            <pc:sldMk cId="873491709" sldId="280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873491709" sldId="280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873491709" sldId="280"/>
            <ac:spMk id="6" creationId="{AF5DA71B-AFF8-9C5A-6271-B07F0569D90D}"/>
          </ac:spMkLst>
        </pc:spChg>
      </pc:sldChg>
      <pc:sldChg chg="addSp modSp add mod">
        <pc:chgData name="Barkowsky, Christopher" userId="6508716f-8215-4ad6-946b-171e0541929d" providerId="ADAL" clId="{DB8679BA-15A2-44F4-B9FA-54FCD1929548}" dt="2023-03-27T06:01:55.620" v="2564" actId="20577"/>
        <pc:sldMkLst>
          <pc:docMk/>
          <pc:sldMk cId="1718299571" sldId="281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718299571" sldId="281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6T04:52:32.751" v="1858" actId="20577"/>
          <ac:spMkLst>
            <pc:docMk/>
            <pc:sldMk cId="1718299571" sldId="281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52.095" v="2324"/>
          <ac:spMkLst>
            <pc:docMk/>
            <pc:sldMk cId="1718299571" sldId="281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718299571" sldId="281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718299571" sldId="281"/>
            <ac:spMk id="6" creationId="{AF5DA71B-AFF8-9C5A-6271-B07F0569D90D}"/>
          </ac:spMkLst>
        </pc:spChg>
        <pc:spChg chg="add mod">
          <ac:chgData name="Barkowsky, Christopher" userId="6508716f-8215-4ad6-946b-171e0541929d" providerId="ADAL" clId="{DB8679BA-15A2-44F4-B9FA-54FCD1929548}" dt="2023-03-27T06:01:55.620" v="2564" actId="20577"/>
          <ac:spMkLst>
            <pc:docMk/>
            <pc:sldMk cId="1718299571" sldId="281"/>
            <ac:spMk id="7" creationId="{808C7FB8-AF71-D84E-C62A-87AAC0EC924D}"/>
          </ac:spMkLst>
        </pc:spChg>
        <pc:picChg chg="mod">
          <ac:chgData name="Barkowsky, Christopher" userId="6508716f-8215-4ad6-946b-171e0541929d" providerId="ADAL" clId="{DB8679BA-15A2-44F4-B9FA-54FCD1929548}" dt="2023-03-27T03:25:09.068" v="2108" actId="1076"/>
          <ac:picMkLst>
            <pc:docMk/>
            <pc:sldMk cId="1718299571" sldId="281"/>
            <ac:picMk id="9" creationId="{2714EFB2-1925-2576-9318-03688BD86404}"/>
          </ac:picMkLst>
        </pc:picChg>
        <pc:picChg chg="mod">
          <ac:chgData name="Barkowsky, Christopher" userId="6508716f-8215-4ad6-946b-171e0541929d" providerId="ADAL" clId="{DB8679BA-15A2-44F4-B9FA-54FCD1929548}" dt="2023-03-27T03:31:15.105" v="2178"/>
          <ac:picMkLst>
            <pc:docMk/>
            <pc:sldMk cId="1718299571" sldId="281"/>
            <ac:picMk id="10" creationId="{821EF524-5026-1A60-240A-150E8C27E290}"/>
          </ac:picMkLst>
        </pc:picChg>
      </pc:sldChg>
      <pc:sldChg chg="modSp mod">
        <pc:chgData name="Barkowsky, Christopher" userId="6508716f-8215-4ad6-946b-171e0541929d" providerId="ADAL" clId="{DB8679BA-15A2-44F4-B9FA-54FCD1929548}" dt="2023-03-27T06:28:54.313" v="3540" actId="1076"/>
        <pc:sldMkLst>
          <pc:docMk/>
          <pc:sldMk cId="2065350694" sldId="282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065350694" sldId="282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065350694" sldId="282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8:37.805" v="2296" actId="20577"/>
          <ac:spMkLst>
            <pc:docMk/>
            <pc:sldMk cId="2065350694" sldId="282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065350694" sldId="282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065350694" sldId="282"/>
            <ac:spMk id="6" creationId="{AF5DA71B-AFF8-9C5A-6271-B07F0569D90D}"/>
          </ac:spMkLst>
        </pc:spChg>
        <pc:picChg chg="mod">
          <ac:chgData name="Barkowsky, Christopher" userId="6508716f-8215-4ad6-946b-171e0541929d" providerId="ADAL" clId="{DB8679BA-15A2-44F4-B9FA-54FCD1929548}" dt="2023-03-27T06:28:54.313" v="3540" actId="1076"/>
          <ac:picMkLst>
            <pc:docMk/>
            <pc:sldMk cId="2065350694" sldId="282"/>
            <ac:picMk id="9" creationId="{7A0AAD4A-759E-8620-B7C0-8BC862B9D350}"/>
          </ac:picMkLst>
        </pc:picChg>
      </pc:sldChg>
      <pc:sldChg chg="modSp mod">
        <pc:chgData name="Barkowsky, Christopher" userId="6508716f-8215-4ad6-946b-171e0541929d" providerId="ADAL" clId="{DB8679BA-15A2-44F4-B9FA-54FCD1929548}" dt="2023-03-27T05:58:55.232" v="2300" actId="1076"/>
        <pc:sldMkLst>
          <pc:docMk/>
          <pc:sldMk cId="1025026109" sldId="283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025026109" sldId="283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025026109" sldId="283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8:44.290" v="2297"/>
          <ac:spMkLst>
            <pc:docMk/>
            <pc:sldMk cId="1025026109" sldId="283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025026109" sldId="283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025026109" sldId="283"/>
            <ac:spMk id="6" creationId="{AF5DA71B-AFF8-9C5A-6271-B07F0569D90D}"/>
          </ac:spMkLst>
        </pc:spChg>
        <pc:picChg chg="mod">
          <ac:chgData name="Barkowsky, Christopher" userId="6508716f-8215-4ad6-946b-171e0541929d" providerId="ADAL" clId="{DB8679BA-15A2-44F4-B9FA-54FCD1929548}" dt="2023-03-27T05:58:55.232" v="2300" actId="1076"/>
          <ac:picMkLst>
            <pc:docMk/>
            <pc:sldMk cId="1025026109" sldId="283"/>
            <ac:picMk id="11" creationId="{38C0E82A-FC97-B134-E0D6-2A55B9B35074}"/>
          </ac:picMkLst>
        </pc:picChg>
      </pc:sldChg>
      <pc:sldChg chg="addSp delSp modSp mod setBg chgLayout">
        <pc:chgData name="Barkowsky, Christopher" userId="6508716f-8215-4ad6-946b-171e0541929d" providerId="ADAL" clId="{DB8679BA-15A2-44F4-B9FA-54FCD1929548}" dt="2023-03-27T15:08:59.827" v="3658" actId="478"/>
        <pc:sldMkLst>
          <pc:docMk/>
          <pc:sldMk cId="2671775244" sldId="285"/>
        </pc:sldMkLst>
        <pc:spChg chg="add del mod">
          <ac:chgData name="Barkowsky, Christopher" userId="6508716f-8215-4ad6-946b-171e0541929d" providerId="ADAL" clId="{DB8679BA-15A2-44F4-B9FA-54FCD1929548}" dt="2023-03-27T15:07:31.918" v="3650"/>
          <ac:spMkLst>
            <pc:docMk/>
            <pc:sldMk cId="2671775244" sldId="285"/>
            <ac:spMk id="2" creationId="{A59EC659-632A-E338-2FAE-4FCB0305175C}"/>
          </ac:spMkLst>
        </pc:spChg>
        <pc:spChg chg="add del mod">
          <ac:chgData name="Barkowsky, Christopher" userId="6508716f-8215-4ad6-946b-171e0541929d" providerId="ADAL" clId="{DB8679BA-15A2-44F4-B9FA-54FCD1929548}" dt="2023-03-27T15:07:31.918" v="3650"/>
          <ac:spMkLst>
            <pc:docMk/>
            <pc:sldMk cId="2671775244" sldId="285"/>
            <ac:spMk id="3" creationId="{2DC849DA-6C24-5733-4B48-82F33BB84A99}"/>
          </ac:spMkLst>
        </pc:spChg>
        <pc:spChg chg="del mod ord">
          <ac:chgData name="Barkowsky, Christopher" userId="6508716f-8215-4ad6-946b-171e0541929d" providerId="ADAL" clId="{DB8679BA-15A2-44F4-B9FA-54FCD1929548}" dt="2023-03-27T15:08:59.827" v="3658" actId="478"/>
          <ac:spMkLst>
            <pc:docMk/>
            <pc:sldMk cId="2671775244" sldId="285"/>
            <ac:spMk id="4" creationId="{060BE3DF-2455-96ED-7250-B0CD8A2AAC01}"/>
          </ac:spMkLst>
        </pc:spChg>
        <pc:spChg chg="del mod ord">
          <ac:chgData name="Barkowsky, Christopher" userId="6508716f-8215-4ad6-946b-171e0541929d" providerId="ADAL" clId="{DB8679BA-15A2-44F4-B9FA-54FCD1929548}" dt="2023-03-27T15:08:36.482" v="3656" actId="478"/>
          <ac:spMkLst>
            <pc:docMk/>
            <pc:sldMk cId="2671775244" sldId="285"/>
            <ac:spMk id="5" creationId="{B9D77E8F-D880-6728-1E74-7A28A92633FA}"/>
          </ac:spMkLst>
        </pc:spChg>
        <pc:spChg chg="del mod ord">
          <ac:chgData name="Barkowsky, Christopher" userId="6508716f-8215-4ad6-946b-171e0541929d" providerId="ADAL" clId="{DB8679BA-15A2-44F4-B9FA-54FCD1929548}" dt="2023-03-27T15:08:41.168" v="3657" actId="478"/>
          <ac:spMkLst>
            <pc:docMk/>
            <pc:sldMk cId="2671775244" sldId="285"/>
            <ac:spMk id="6" creationId="{0BCD7EF8-F7A4-4C37-3495-9ADD7B457543}"/>
          </ac:spMkLst>
        </pc:spChg>
        <pc:spChg chg="add del mod">
          <ac:chgData name="Barkowsky, Christopher" userId="6508716f-8215-4ad6-946b-171e0541929d" providerId="ADAL" clId="{DB8679BA-15A2-44F4-B9FA-54FCD1929548}" dt="2023-03-27T15:07:31.918" v="3650"/>
          <ac:spMkLst>
            <pc:docMk/>
            <pc:sldMk cId="2671775244" sldId="285"/>
            <ac:spMk id="8" creationId="{32A18388-DA03-7638-86CD-6F72A48F014A}"/>
          </ac:spMkLst>
        </pc:spChg>
        <pc:picChg chg="del mod">
          <ac:chgData name="Barkowsky, Christopher" userId="6508716f-8215-4ad6-946b-171e0541929d" providerId="ADAL" clId="{DB8679BA-15A2-44F4-B9FA-54FCD1929548}" dt="2023-03-27T15:07:15.388" v="3649" actId="478"/>
          <ac:picMkLst>
            <pc:docMk/>
            <pc:sldMk cId="2671775244" sldId="285"/>
            <ac:picMk id="7" creationId="{909813EF-EA0B-EF9E-6F81-093EB99A5A65}"/>
          </ac:picMkLst>
        </pc:picChg>
      </pc:sldChg>
      <pc:sldChg chg="addSp delSp modSp mod">
        <pc:chgData name="Barkowsky, Christopher" userId="6508716f-8215-4ad6-946b-171e0541929d" providerId="ADAL" clId="{DB8679BA-15A2-44F4-B9FA-54FCD1929548}" dt="2023-03-27T15:10:33.054" v="3665" actId="20577"/>
        <pc:sldMkLst>
          <pc:docMk/>
          <pc:sldMk cId="3051532528" sldId="286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51532528" sldId="286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15:10:33.054" v="3665" actId="20577"/>
          <ac:spMkLst>
            <pc:docMk/>
            <pc:sldMk cId="3051532528" sldId="286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08.348" v="2304"/>
          <ac:spMkLst>
            <pc:docMk/>
            <pc:sldMk cId="3051532528" sldId="286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51532528" sldId="286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51532528" sldId="286"/>
            <ac:spMk id="6" creationId="{AF5DA71B-AFF8-9C5A-6271-B07F0569D90D}"/>
          </ac:spMkLst>
        </pc:spChg>
        <pc:spChg chg="add mod">
          <ac:chgData name="Barkowsky, Christopher" userId="6508716f-8215-4ad6-946b-171e0541929d" providerId="ADAL" clId="{DB8679BA-15A2-44F4-B9FA-54FCD1929548}" dt="2023-03-27T05:50:29.923" v="2218" actId="1582"/>
          <ac:spMkLst>
            <pc:docMk/>
            <pc:sldMk cId="3051532528" sldId="286"/>
            <ac:spMk id="11" creationId="{31D8B2B4-30F1-0810-B332-1522CE221B54}"/>
          </ac:spMkLst>
        </pc:spChg>
        <pc:spChg chg="mod">
          <ac:chgData name="Barkowsky, Christopher" userId="6508716f-8215-4ad6-946b-171e0541929d" providerId="ADAL" clId="{DB8679BA-15A2-44F4-B9FA-54FCD1929548}" dt="2023-03-27T05:50:24.501" v="2216" actId="1582"/>
          <ac:spMkLst>
            <pc:docMk/>
            <pc:sldMk cId="3051532528" sldId="286"/>
            <ac:spMk id="14" creationId="{23F98F41-FCE4-606A-9339-73F08DC550BB}"/>
          </ac:spMkLst>
        </pc:spChg>
        <pc:grpChg chg="add mod">
          <ac:chgData name="Barkowsky, Christopher" userId="6508716f-8215-4ad6-946b-171e0541929d" providerId="ADAL" clId="{DB8679BA-15A2-44F4-B9FA-54FCD1929548}" dt="2023-03-27T03:38:18.943" v="2213" actId="164"/>
          <ac:grpSpMkLst>
            <pc:docMk/>
            <pc:sldMk cId="3051532528" sldId="286"/>
            <ac:grpSpMk id="12" creationId="{B31747C4-6A13-0AB4-DFC9-FA87DF8DC62C}"/>
          </ac:grpSpMkLst>
        </pc:grpChg>
        <pc:picChg chg="add mod">
          <ac:chgData name="Barkowsky, Christopher" userId="6508716f-8215-4ad6-946b-171e0541929d" providerId="ADAL" clId="{DB8679BA-15A2-44F4-B9FA-54FCD1929548}" dt="2023-03-27T03:38:18.943" v="2213" actId="164"/>
          <ac:picMkLst>
            <pc:docMk/>
            <pc:sldMk cId="3051532528" sldId="286"/>
            <ac:picMk id="10" creationId="{D6FA9700-B205-455B-5A92-E4E0A0A7DF4F}"/>
          </ac:picMkLst>
        </pc:picChg>
        <pc:picChg chg="del">
          <ac:chgData name="Barkowsky, Christopher" userId="6508716f-8215-4ad6-946b-171e0541929d" providerId="ADAL" clId="{DB8679BA-15A2-44F4-B9FA-54FCD1929548}" dt="2023-03-27T03:35:12.669" v="2195" actId="478"/>
          <ac:picMkLst>
            <pc:docMk/>
            <pc:sldMk cId="3051532528" sldId="286"/>
            <ac:picMk id="2054" creationId="{52855084-9BF6-1AD5-B775-AF942E2D993D}"/>
          </ac:picMkLst>
        </pc:picChg>
      </pc:sldChg>
      <pc:sldChg chg="addSp delSp modSp mod">
        <pc:chgData name="Barkowsky, Christopher" userId="6508716f-8215-4ad6-946b-171e0541929d" providerId="ADAL" clId="{DB8679BA-15A2-44F4-B9FA-54FCD1929548}" dt="2023-03-27T15:09:48.385" v="3664" actId="20577"/>
        <pc:sldMkLst>
          <pc:docMk/>
          <pc:sldMk cId="3590140267" sldId="287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590140267" sldId="287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15:09:48.385" v="3664" actId="20577"/>
          <ac:spMkLst>
            <pc:docMk/>
            <pc:sldMk cId="3590140267" sldId="287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05.161" v="2303"/>
          <ac:spMkLst>
            <pc:docMk/>
            <pc:sldMk cId="3590140267" sldId="287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590140267" sldId="287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590140267" sldId="287"/>
            <ac:spMk id="6" creationId="{AF5DA71B-AFF8-9C5A-6271-B07F0569D90D}"/>
          </ac:spMkLst>
        </pc:spChg>
        <pc:spChg chg="add mod">
          <ac:chgData name="Barkowsky, Christopher" userId="6508716f-8215-4ad6-946b-171e0541929d" providerId="ADAL" clId="{DB8679BA-15A2-44F4-B9FA-54FCD1929548}" dt="2023-03-27T02:31:25.129" v="2053" actId="1076"/>
          <ac:spMkLst>
            <pc:docMk/>
            <pc:sldMk cId="3590140267" sldId="287"/>
            <ac:spMk id="12" creationId="{E4066702-AEE9-25A2-5BA1-375A0685A422}"/>
          </ac:spMkLst>
        </pc:spChg>
        <pc:spChg chg="add mod">
          <ac:chgData name="Barkowsky, Christopher" userId="6508716f-8215-4ad6-946b-171e0541929d" providerId="ADAL" clId="{DB8679BA-15A2-44F4-B9FA-54FCD1929548}" dt="2023-03-27T02:34:11.294" v="2075" actId="1076"/>
          <ac:spMkLst>
            <pc:docMk/>
            <pc:sldMk cId="3590140267" sldId="287"/>
            <ac:spMk id="13" creationId="{09C84B46-79A1-09BD-1CF9-5B49124D6204}"/>
          </ac:spMkLst>
        </pc:spChg>
        <pc:grpChg chg="add mod">
          <ac:chgData name="Barkowsky, Christopher" userId="6508716f-8215-4ad6-946b-171e0541929d" providerId="ADAL" clId="{DB8679BA-15A2-44F4-B9FA-54FCD1929548}" dt="2023-03-27T02:30:15.785" v="2047"/>
          <ac:grpSpMkLst>
            <pc:docMk/>
            <pc:sldMk cId="3590140267" sldId="287"/>
            <ac:grpSpMk id="11" creationId="{6494C619-66DA-844C-F0BF-CB3180865D22}"/>
          </ac:grpSpMkLst>
        </pc:grpChg>
        <pc:picChg chg="add mod modCrop">
          <ac:chgData name="Barkowsky, Christopher" userId="6508716f-8215-4ad6-946b-171e0541929d" providerId="ADAL" clId="{DB8679BA-15A2-44F4-B9FA-54FCD1929548}" dt="2023-03-27T02:30:06.679" v="2045" actId="164"/>
          <ac:picMkLst>
            <pc:docMk/>
            <pc:sldMk cId="3590140267" sldId="287"/>
            <ac:picMk id="8" creationId="{7C4DA551-DE04-AA11-DBCC-0970589692B1}"/>
          </ac:picMkLst>
        </pc:picChg>
        <pc:picChg chg="add mod">
          <ac:chgData name="Barkowsky, Christopher" userId="6508716f-8215-4ad6-946b-171e0541929d" providerId="ADAL" clId="{DB8679BA-15A2-44F4-B9FA-54FCD1929548}" dt="2023-03-27T02:30:06.679" v="2045" actId="164"/>
          <ac:picMkLst>
            <pc:docMk/>
            <pc:sldMk cId="3590140267" sldId="287"/>
            <ac:picMk id="10" creationId="{4C2A831A-22E9-1829-9FD2-A0F04D498B96}"/>
          </ac:picMkLst>
        </pc:picChg>
        <pc:picChg chg="del">
          <ac:chgData name="Barkowsky, Christopher" userId="6508716f-8215-4ad6-946b-171e0541929d" providerId="ADAL" clId="{DB8679BA-15A2-44F4-B9FA-54FCD1929548}" dt="2023-03-27T02:28:52.915" v="2025" actId="478"/>
          <ac:picMkLst>
            <pc:docMk/>
            <pc:sldMk cId="3590140267" sldId="287"/>
            <ac:picMk id="1026" creationId="{CEDC2357-7BCC-8D7D-93EC-603BD58528D0}"/>
          </ac:picMkLst>
        </pc:picChg>
      </pc:sldChg>
      <pc:sldChg chg="addSp delSp modSp mod">
        <pc:chgData name="Barkowsky, Christopher" userId="6508716f-8215-4ad6-946b-171e0541929d" providerId="ADAL" clId="{DB8679BA-15A2-44F4-B9FA-54FCD1929548}" dt="2023-03-27T16:02:14.491" v="4063"/>
        <pc:sldMkLst>
          <pc:docMk/>
          <pc:sldMk cId="1830804954" sldId="288"/>
        </pc:sldMkLst>
        <pc:spChg chg="mod">
          <ac:chgData name="Barkowsky, Christopher" userId="6508716f-8215-4ad6-946b-171e0541929d" providerId="ADAL" clId="{DB8679BA-15A2-44F4-B9FA-54FCD1929548}" dt="2023-03-27T06:20:00.578" v="3420" actId="20577"/>
          <ac:spMkLst>
            <pc:docMk/>
            <pc:sldMk cId="1830804954" sldId="288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15:18:49.960" v="4028" actId="14100"/>
          <ac:spMkLst>
            <pc:docMk/>
            <pc:sldMk cId="1830804954" sldId="288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10.628" v="2305"/>
          <ac:spMkLst>
            <pc:docMk/>
            <pc:sldMk cId="1830804954" sldId="288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830804954" sldId="288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1830804954" sldId="288"/>
            <ac:spMk id="6" creationId="{AF5DA71B-AFF8-9C5A-6271-B07F0569D90D}"/>
          </ac:spMkLst>
        </pc:spChg>
        <pc:spChg chg="add mod">
          <ac:chgData name="Barkowsky, Christopher" userId="6508716f-8215-4ad6-946b-171e0541929d" providerId="ADAL" clId="{DB8679BA-15A2-44F4-B9FA-54FCD1929548}" dt="2023-03-27T02:34:04.960" v="2074" actId="1076"/>
          <ac:spMkLst>
            <pc:docMk/>
            <pc:sldMk cId="1830804954" sldId="288"/>
            <ac:spMk id="9" creationId="{B59FBF4F-779D-D6CD-8F71-1CA433F8C023}"/>
          </ac:spMkLst>
        </pc:spChg>
        <pc:picChg chg="add mod">
          <ac:chgData name="Barkowsky, Christopher" userId="6508716f-8215-4ad6-946b-171e0541929d" providerId="ADAL" clId="{DB8679BA-15A2-44F4-B9FA-54FCD1929548}" dt="2023-03-27T15:18:50.465" v="4029" actId="1076"/>
          <ac:picMkLst>
            <pc:docMk/>
            <pc:sldMk cId="1830804954" sldId="288"/>
            <ac:picMk id="8" creationId="{758A9698-3130-CAA5-56B6-B0FA8E74C713}"/>
          </ac:picMkLst>
        </pc:picChg>
        <pc:picChg chg="add del mod">
          <ac:chgData name="Barkowsky, Christopher" userId="6508716f-8215-4ad6-946b-171e0541929d" providerId="ADAL" clId="{DB8679BA-15A2-44F4-B9FA-54FCD1929548}" dt="2023-03-27T16:01:30.256" v="4049" actId="478"/>
          <ac:picMkLst>
            <pc:docMk/>
            <pc:sldMk cId="1830804954" sldId="288"/>
            <ac:picMk id="10" creationId="{C1E6F4C2-FBDA-CCFE-0402-8AE0BAB4CE1F}"/>
          </ac:picMkLst>
        </pc:picChg>
        <pc:picChg chg="add mod">
          <ac:chgData name="Barkowsky, Christopher" userId="6508716f-8215-4ad6-946b-171e0541929d" providerId="ADAL" clId="{DB8679BA-15A2-44F4-B9FA-54FCD1929548}" dt="2023-03-27T16:02:14.491" v="4063"/>
          <ac:picMkLst>
            <pc:docMk/>
            <pc:sldMk cId="1830804954" sldId="288"/>
            <ac:picMk id="11" creationId="{315F302C-E1F4-5470-E5D0-0BEFA2B33B3E}"/>
          </ac:picMkLst>
        </pc:picChg>
        <pc:picChg chg="del">
          <ac:chgData name="Barkowsky, Christopher" userId="6508716f-8215-4ad6-946b-171e0541929d" providerId="ADAL" clId="{DB8679BA-15A2-44F4-B9FA-54FCD1929548}" dt="2023-03-27T02:32:35.999" v="2060" actId="478"/>
          <ac:picMkLst>
            <pc:docMk/>
            <pc:sldMk cId="1830804954" sldId="288"/>
            <ac:picMk id="4098" creationId="{2F27548B-8715-5BA3-2F5A-4E3F68C329E9}"/>
          </ac:picMkLst>
        </pc:picChg>
      </pc:sldChg>
      <pc:sldChg chg="modSp mod">
        <pc:chgData name="Barkowsky, Christopher" userId="6508716f-8215-4ad6-946b-171e0541929d" providerId="ADAL" clId="{DB8679BA-15A2-44F4-B9FA-54FCD1929548}" dt="2023-03-27T06:29:33.390" v="3542" actId="1076"/>
        <pc:sldMkLst>
          <pc:docMk/>
          <pc:sldMk cId="7394117" sldId="289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7394117" sldId="289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5:59:39.829" v="2319"/>
          <ac:spMkLst>
            <pc:docMk/>
            <pc:sldMk cId="7394117" sldId="289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7394117" sldId="289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7394117" sldId="289"/>
            <ac:spMk id="6" creationId="{AF5DA71B-AFF8-9C5A-6271-B07F0569D90D}"/>
          </ac:spMkLst>
        </pc:spChg>
        <pc:picChg chg="mod">
          <ac:chgData name="Barkowsky, Christopher" userId="6508716f-8215-4ad6-946b-171e0541929d" providerId="ADAL" clId="{DB8679BA-15A2-44F4-B9FA-54FCD1929548}" dt="2023-03-27T06:29:33.390" v="3542" actId="1076"/>
          <ac:picMkLst>
            <pc:docMk/>
            <pc:sldMk cId="7394117" sldId="289"/>
            <ac:picMk id="7" creationId="{1BA37B71-E1CE-0B1A-9546-1988D0F6005B}"/>
          </ac:picMkLst>
        </pc:picChg>
      </pc:sldChg>
      <pc:sldChg chg="modSp mod">
        <pc:chgData name="Barkowsky, Christopher" userId="6508716f-8215-4ad6-946b-171e0541929d" providerId="ADAL" clId="{DB8679BA-15A2-44F4-B9FA-54FCD1929548}" dt="2023-04-03T00:12:19.384" v="4152" actId="1076"/>
        <pc:sldMkLst>
          <pc:docMk/>
          <pc:sldMk cId="2242977634" sldId="290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242977634" sldId="290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242977634" sldId="290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36.783" v="2317"/>
          <ac:spMkLst>
            <pc:docMk/>
            <pc:sldMk cId="2242977634" sldId="290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242977634" sldId="290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242977634" sldId="290"/>
            <ac:spMk id="6" creationId="{AF5DA71B-AFF8-9C5A-6271-B07F0569D90D}"/>
          </ac:spMkLst>
        </pc:spChg>
        <pc:picChg chg="mod">
          <ac:chgData name="Barkowsky, Christopher" userId="6508716f-8215-4ad6-946b-171e0541929d" providerId="ADAL" clId="{DB8679BA-15A2-44F4-B9FA-54FCD1929548}" dt="2023-04-03T00:12:19.384" v="4152" actId="1076"/>
          <ac:picMkLst>
            <pc:docMk/>
            <pc:sldMk cId="2242977634" sldId="290"/>
            <ac:picMk id="7" creationId="{0DF3CBC8-AD79-70E1-2FA6-41A1435456C7}"/>
          </ac:picMkLst>
        </pc:picChg>
      </pc:sldChg>
      <pc:sldChg chg="addSp delSp modSp mod setBg">
        <pc:chgData name="Barkowsky, Christopher" userId="6508716f-8215-4ad6-946b-171e0541929d" providerId="ADAL" clId="{DB8679BA-15A2-44F4-B9FA-54FCD1929548}" dt="2023-03-27T06:13:36.797" v="2998" actId="1076"/>
        <pc:sldMkLst>
          <pc:docMk/>
          <pc:sldMk cId="642316245" sldId="291"/>
        </pc:sldMkLst>
        <pc:spChg chg="mod">
          <ac:chgData name="Barkowsky, Christopher" userId="6508716f-8215-4ad6-946b-171e0541929d" providerId="ADAL" clId="{DB8679BA-15A2-44F4-B9FA-54FCD1929548}" dt="2023-03-27T06:13:18.225" v="2994" actId="207"/>
          <ac:spMkLst>
            <pc:docMk/>
            <pc:sldMk cId="642316245" sldId="291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6:13:16.168" v="2993" actId="207"/>
          <ac:spMkLst>
            <pc:docMk/>
            <pc:sldMk cId="642316245" sldId="291"/>
            <ac:spMk id="3" creationId="{C0DCB3B0-CB91-108C-B013-C86B38696B0F}"/>
          </ac:spMkLst>
        </pc:spChg>
        <pc:spChg chg="mod ord">
          <ac:chgData name="Barkowsky, Christopher" userId="6508716f-8215-4ad6-946b-171e0541929d" providerId="ADAL" clId="{DB8679BA-15A2-44F4-B9FA-54FCD1929548}" dt="2023-03-27T06:13:09.940" v="2992" actId="26606"/>
          <ac:spMkLst>
            <pc:docMk/>
            <pc:sldMk cId="642316245" sldId="291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6:13:09.940" v="2992" actId="26606"/>
          <ac:spMkLst>
            <pc:docMk/>
            <pc:sldMk cId="642316245" sldId="291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6:13:09.940" v="2992" actId="26606"/>
          <ac:spMkLst>
            <pc:docMk/>
            <pc:sldMk cId="642316245" sldId="291"/>
            <ac:spMk id="6" creationId="{AF5DA71B-AFF8-9C5A-6271-B07F0569D90D}"/>
          </ac:spMkLst>
        </pc:spChg>
        <pc:spChg chg="add del">
          <ac:chgData name="Barkowsky, Christopher" userId="6508716f-8215-4ad6-946b-171e0541929d" providerId="ADAL" clId="{DB8679BA-15A2-44F4-B9FA-54FCD1929548}" dt="2023-03-27T06:13:08.781" v="2989" actId="26606"/>
          <ac:spMkLst>
            <pc:docMk/>
            <pc:sldMk cId="642316245" sldId="291"/>
            <ac:spMk id="14" creationId="{870F1165-C2FC-4313-ADED-D8514C00E1EE}"/>
          </ac:spMkLst>
        </pc:spChg>
        <pc:spChg chg="add del">
          <ac:chgData name="Barkowsky, Christopher" userId="6508716f-8215-4ad6-946b-171e0541929d" providerId="ADAL" clId="{DB8679BA-15A2-44F4-B9FA-54FCD1929548}" dt="2023-03-27T06:13:08.781" v="2989" actId="26606"/>
          <ac:spMkLst>
            <pc:docMk/>
            <pc:sldMk cId="642316245" sldId="291"/>
            <ac:spMk id="16" creationId="{3FD564DD-780E-4279-99FF-A16618E11908}"/>
          </ac:spMkLst>
        </pc:spChg>
        <pc:spChg chg="add del">
          <ac:chgData name="Barkowsky, Christopher" userId="6508716f-8215-4ad6-946b-171e0541929d" providerId="ADAL" clId="{DB8679BA-15A2-44F4-B9FA-54FCD1929548}" dt="2023-03-27T06:13:08.781" v="2989" actId="26606"/>
          <ac:spMkLst>
            <pc:docMk/>
            <pc:sldMk cId="642316245" sldId="291"/>
            <ac:spMk id="18" creationId="{F5BB14C7-B6E4-427D-AEAC-7A18D089F922}"/>
          </ac:spMkLst>
        </pc:spChg>
        <pc:spChg chg="add del">
          <ac:chgData name="Barkowsky, Christopher" userId="6508716f-8215-4ad6-946b-171e0541929d" providerId="ADAL" clId="{DB8679BA-15A2-44F4-B9FA-54FCD1929548}" dt="2023-03-27T06:13:09.916" v="2991" actId="26606"/>
          <ac:spMkLst>
            <pc:docMk/>
            <pc:sldMk cId="642316245" sldId="291"/>
            <ac:spMk id="30" creationId="{870F1165-C2FC-4313-ADED-D8514C00E1EE}"/>
          </ac:spMkLst>
        </pc:spChg>
        <pc:spChg chg="add del">
          <ac:chgData name="Barkowsky, Christopher" userId="6508716f-8215-4ad6-946b-171e0541929d" providerId="ADAL" clId="{DB8679BA-15A2-44F4-B9FA-54FCD1929548}" dt="2023-03-27T06:13:09.916" v="2991" actId="26606"/>
          <ac:spMkLst>
            <pc:docMk/>
            <pc:sldMk cId="642316245" sldId="291"/>
            <ac:spMk id="31" creationId="{3FD564DD-780E-4279-99FF-A16618E11908}"/>
          </ac:spMkLst>
        </pc:spChg>
        <pc:spChg chg="add del">
          <ac:chgData name="Barkowsky, Christopher" userId="6508716f-8215-4ad6-946b-171e0541929d" providerId="ADAL" clId="{DB8679BA-15A2-44F4-B9FA-54FCD1929548}" dt="2023-03-27T06:13:09.916" v="2991" actId="26606"/>
          <ac:spMkLst>
            <pc:docMk/>
            <pc:sldMk cId="642316245" sldId="291"/>
            <ac:spMk id="33" creationId="{F5BB14C7-B6E4-427D-AEAC-7A18D089F922}"/>
          </ac:spMkLst>
        </pc:spChg>
        <pc:spChg chg="add">
          <ac:chgData name="Barkowsky, Christopher" userId="6508716f-8215-4ad6-946b-171e0541929d" providerId="ADAL" clId="{DB8679BA-15A2-44F4-B9FA-54FCD1929548}" dt="2023-03-27T06:13:09.940" v="2992" actId="26606"/>
          <ac:spMkLst>
            <pc:docMk/>
            <pc:sldMk cId="642316245" sldId="291"/>
            <ac:spMk id="39" creationId="{870F1165-C2FC-4313-ADED-D8514C00E1EE}"/>
          </ac:spMkLst>
        </pc:spChg>
        <pc:spChg chg="add">
          <ac:chgData name="Barkowsky, Christopher" userId="6508716f-8215-4ad6-946b-171e0541929d" providerId="ADAL" clId="{DB8679BA-15A2-44F4-B9FA-54FCD1929548}" dt="2023-03-27T06:13:09.940" v="2992" actId="26606"/>
          <ac:spMkLst>
            <pc:docMk/>
            <pc:sldMk cId="642316245" sldId="291"/>
            <ac:spMk id="40" creationId="{3FD564DD-780E-4279-99FF-A16618E11908}"/>
          </ac:spMkLst>
        </pc:spChg>
        <pc:spChg chg="add">
          <ac:chgData name="Barkowsky, Christopher" userId="6508716f-8215-4ad6-946b-171e0541929d" providerId="ADAL" clId="{DB8679BA-15A2-44F4-B9FA-54FCD1929548}" dt="2023-03-27T06:13:09.940" v="2992" actId="26606"/>
          <ac:spMkLst>
            <pc:docMk/>
            <pc:sldMk cId="642316245" sldId="291"/>
            <ac:spMk id="41" creationId="{8E32EF63-DDE0-423F-9D9C-6CBAA65E1108}"/>
          </ac:spMkLst>
        </pc:spChg>
        <pc:spChg chg="add">
          <ac:chgData name="Barkowsky, Christopher" userId="6508716f-8215-4ad6-946b-171e0541929d" providerId="ADAL" clId="{DB8679BA-15A2-44F4-B9FA-54FCD1929548}" dt="2023-03-27T06:13:09.940" v="2992" actId="26606"/>
          <ac:spMkLst>
            <pc:docMk/>
            <pc:sldMk cId="642316245" sldId="291"/>
            <ac:spMk id="43" creationId="{F5BB14C7-B6E4-427D-AEAC-7A18D089F922}"/>
          </ac:spMkLst>
        </pc:spChg>
        <pc:picChg chg="add mod ord">
          <ac:chgData name="Barkowsky, Christopher" userId="6508716f-8215-4ad6-946b-171e0541929d" providerId="ADAL" clId="{DB8679BA-15A2-44F4-B9FA-54FCD1929548}" dt="2023-03-27T06:13:36.797" v="2998" actId="1076"/>
          <ac:picMkLst>
            <pc:docMk/>
            <pc:sldMk cId="642316245" sldId="291"/>
            <ac:picMk id="8" creationId="{90F5A936-4D6C-ADAC-4E11-5ABB6AEFB62C}"/>
          </ac:picMkLst>
        </pc:picChg>
        <pc:picChg chg="mod ord">
          <ac:chgData name="Barkowsky, Christopher" userId="6508716f-8215-4ad6-946b-171e0541929d" providerId="ADAL" clId="{DB8679BA-15A2-44F4-B9FA-54FCD1929548}" dt="2023-03-27T06:13:29.529" v="2996" actId="1076"/>
          <ac:picMkLst>
            <pc:docMk/>
            <pc:sldMk cId="642316245" sldId="291"/>
            <ac:picMk id="9" creationId="{AEFEDFE5-D393-3FD1-4A75-105EAC77D613}"/>
          </ac:picMkLst>
        </pc:picChg>
        <pc:cxnChg chg="add del">
          <ac:chgData name="Barkowsky, Christopher" userId="6508716f-8215-4ad6-946b-171e0541929d" providerId="ADAL" clId="{DB8679BA-15A2-44F4-B9FA-54FCD1929548}" dt="2023-03-27T06:13:08.781" v="2989" actId="26606"/>
          <ac:cxnSpMkLst>
            <pc:docMk/>
            <pc:sldMk cId="642316245" sldId="291"/>
            <ac:cxnSpMk id="20" creationId="{E95C7366-6A36-4307-81CE-FBD79DFF0980}"/>
          </ac:cxnSpMkLst>
        </pc:cxnChg>
        <pc:cxnChg chg="add del">
          <ac:chgData name="Barkowsky, Christopher" userId="6508716f-8215-4ad6-946b-171e0541929d" providerId="ADAL" clId="{DB8679BA-15A2-44F4-B9FA-54FCD1929548}" dt="2023-03-27T06:13:08.781" v="2989" actId="26606"/>
          <ac:cxnSpMkLst>
            <pc:docMk/>
            <pc:sldMk cId="642316245" sldId="291"/>
            <ac:cxnSpMk id="22" creationId="{82B589D1-AB2D-469C-960E-40C719BA8281}"/>
          </ac:cxnSpMkLst>
        </pc:cxnChg>
        <pc:cxnChg chg="add del">
          <ac:chgData name="Barkowsky, Christopher" userId="6508716f-8215-4ad6-946b-171e0541929d" providerId="ADAL" clId="{DB8679BA-15A2-44F4-B9FA-54FCD1929548}" dt="2023-03-27T06:13:08.781" v="2989" actId="26606"/>
          <ac:cxnSpMkLst>
            <pc:docMk/>
            <pc:sldMk cId="642316245" sldId="291"/>
            <ac:cxnSpMk id="24" creationId="{055BC9DE-F4C7-4F1F-833F-C0E20531FBC7}"/>
          </ac:cxnSpMkLst>
        </pc:cxnChg>
        <pc:cxnChg chg="add del">
          <ac:chgData name="Barkowsky, Christopher" userId="6508716f-8215-4ad6-946b-171e0541929d" providerId="ADAL" clId="{DB8679BA-15A2-44F4-B9FA-54FCD1929548}" dt="2023-03-27T06:13:08.781" v="2989" actId="26606"/>
          <ac:cxnSpMkLst>
            <pc:docMk/>
            <pc:sldMk cId="642316245" sldId="291"/>
            <ac:cxnSpMk id="26" creationId="{ABAD74CF-CB22-463B-9031-D3BE16111B9B}"/>
          </ac:cxnSpMkLst>
        </pc:cxnChg>
        <pc:cxnChg chg="add del">
          <ac:chgData name="Barkowsky, Christopher" userId="6508716f-8215-4ad6-946b-171e0541929d" providerId="ADAL" clId="{DB8679BA-15A2-44F4-B9FA-54FCD1929548}" dt="2023-03-27T06:13:08.781" v="2989" actId="26606"/>
          <ac:cxnSpMkLst>
            <pc:docMk/>
            <pc:sldMk cId="642316245" sldId="291"/>
            <ac:cxnSpMk id="28" creationId="{720368CD-4CCD-4933-8511-B0EDF3C8BBC5}"/>
          </ac:cxnSpMkLst>
        </pc:cxnChg>
        <pc:cxnChg chg="add del">
          <ac:chgData name="Barkowsky, Christopher" userId="6508716f-8215-4ad6-946b-171e0541929d" providerId="ADAL" clId="{DB8679BA-15A2-44F4-B9FA-54FCD1929548}" dt="2023-03-27T06:13:09.916" v="2991" actId="26606"/>
          <ac:cxnSpMkLst>
            <pc:docMk/>
            <pc:sldMk cId="642316245" sldId="291"/>
            <ac:cxnSpMk id="32" creationId="{ABAD74CF-CB22-463B-9031-D3BE16111B9B}"/>
          </ac:cxnSpMkLst>
        </pc:cxnChg>
        <pc:cxnChg chg="add del">
          <ac:chgData name="Barkowsky, Christopher" userId="6508716f-8215-4ad6-946b-171e0541929d" providerId="ADAL" clId="{DB8679BA-15A2-44F4-B9FA-54FCD1929548}" dt="2023-03-27T06:13:09.916" v="2991" actId="26606"/>
          <ac:cxnSpMkLst>
            <pc:docMk/>
            <pc:sldMk cId="642316245" sldId="291"/>
            <ac:cxnSpMk id="34" creationId="{82B589D1-AB2D-469C-960E-40C719BA8281}"/>
          </ac:cxnSpMkLst>
        </pc:cxnChg>
        <pc:cxnChg chg="add del">
          <ac:chgData name="Barkowsky, Christopher" userId="6508716f-8215-4ad6-946b-171e0541929d" providerId="ADAL" clId="{DB8679BA-15A2-44F4-B9FA-54FCD1929548}" dt="2023-03-27T06:13:09.916" v="2991" actId="26606"/>
          <ac:cxnSpMkLst>
            <pc:docMk/>
            <pc:sldMk cId="642316245" sldId="291"/>
            <ac:cxnSpMk id="35" creationId="{055BC9DE-F4C7-4F1F-833F-C0E20531FBC7}"/>
          </ac:cxnSpMkLst>
        </pc:cxnChg>
        <pc:cxnChg chg="add del">
          <ac:chgData name="Barkowsky, Christopher" userId="6508716f-8215-4ad6-946b-171e0541929d" providerId="ADAL" clId="{DB8679BA-15A2-44F4-B9FA-54FCD1929548}" dt="2023-03-27T06:13:09.916" v="2991" actId="26606"/>
          <ac:cxnSpMkLst>
            <pc:docMk/>
            <pc:sldMk cId="642316245" sldId="291"/>
            <ac:cxnSpMk id="36" creationId="{E95C7366-6A36-4307-81CE-FBD79DFF0980}"/>
          </ac:cxnSpMkLst>
        </pc:cxnChg>
        <pc:cxnChg chg="add del">
          <ac:chgData name="Barkowsky, Christopher" userId="6508716f-8215-4ad6-946b-171e0541929d" providerId="ADAL" clId="{DB8679BA-15A2-44F4-B9FA-54FCD1929548}" dt="2023-03-27T06:13:09.916" v="2991" actId="26606"/>
          <ac:cxnSpMkLst>
            <pc:docMk/>
            <pc:sldMk cId="642316245" sldId="291"/>
            <ac:cxnSpMk id="37" creationId="{ECA0639E-D696-443D-AF37-A7E892532136}"/>
          </ac:cxnSpMkLst>
        </pc:cxnChg>
        <pc:cxnChg chg="add">
          <ac:chgData name="Barkowsky, Christopher" userId="6508716f-8215-4ad6-946b-171e0541929d" providerId="ADAL" clId="{DB8679BA-15A2-44F4-B9FA-54FCD1929548}" dt="2023-03-27T06:13:09.940" v="2992" actId="26606"/>
          <ac:cxnSpMkLst>
            <pc:docMk/>
            <pc:sldMk cId="642316245" sldId="291"/>
            <ac:cxnSpMk id="42" creationId="{ABAD74CF-CB22-463B-9031-D3BE16111B9B}"/>
          </ac:cxnSpMkLst>
        </pc:cxnChg>
        <pc:cxnChg chg="add">
          <ac:chgData name="Barkowsky, Christopher" userId="6508716f-8215-4ad6-946b-171e0541929d" providerId="ADAL" clId="{DB8679BA-15A2-44F4-B9FA-54FCD1929548}" dt="2023-03-27T06:13:09.940" v="2992" actId="26606"/>
          <ac:cxnSpMkLst>
            <pc:docMk/>
            <pc:sldMk cId="642316245" sldId="291"/>
            <ac:cxnSpMk id="44" creationId="{82B589D1-AB2D-469C-960E-40C719BA8281}"/>
          </ac:cxnSpMkLst>
        </pc:cxnChg>
        <pc:cxnChg chg="add">
          <ac:chgData name="Barkowsky, Christopher" userId="6508716f-8215-4ad6-946b-171e0541929d" providerId="ADAL" clId="{DB8679BA-15A2-44F4-B9FA-54FCD1929548}" dt="2023-03-27T06:13:09.940" v="2992" actId="26606"/>
          <ac:cxnSpMkLst>
            <pc:docMk/>
            <pc:sldMk cId="642316245" sldId="291"/>
            <ac:cxnSpMk id="45" creationId="{055BC9DE-F4C7-4F1F-833F-C0E20531FBC7}"/>
          </ac:cxnSpMkLst>
        </pc:cxnChg>
        <pc:cxnChg chg="add">
          <ac:chgData name="Barkowsky, Christopher" userId="6508716f-8215-4ad6-946b-171e0541929d" providerId="ADAL" clId="{DB8679BA-15A2-44F4-B9FA-54FCD1929548}" dt="2023-03-27T06:13:09.940" v="2992" actId="26606"/>
          <ac:cxnSpMkLst>
            <pc:docMk/>
            <pc:sldMk cId="642316245" sldId="291"/>
            <ac:cxnSpMk id="46" creationId="{E95C7366-6A36-4307-81CE-FBD79DFF0980}"/>
          </ac:cxnSpMkLst>
        </pc:cxnChg>
        <pc:cxnChg chg="add">
          <ac:chgData name="Barkowsky, Christopher" userId="6508716f-8215-4ad6-946b-171e0541929d" providerId="ADAL" clId="{DB8679BA-15A2-44F4-B9FA-54FCD1929548}" dt="2023-03-27T06:13:09.940" v="2992" actId="26606"/>
          <ac:cxnSpMkLst>
            <pc:docMk/>
            <pc:sldMk cId="642316245" sldId="291"/>
            <ac:cxnSpMk id="47" creationId="{ECA0639E-D696-443D-AF37-A7E892532136}"/>
          </ac:cxnSpMkLst>
        </pc:cxnChg>
      </pc:sldChg>
      <pc:sldChg chg="new del">
        <pc:chgData name="Barkowsky, Christopher" userId="6508716f-8215-4ad6-946b-171e0541929d" providerId="ADAL" clId="{DB8679BA-15A2-44F4-B9FA-54FCD1929548}" dt="2023-03-27T02:29:31.854" v="2036" actId="2696"/>
        <pc:sldMkLst>
          <pc:docMk/>
          <pc:sldMk cId="3259907754" sldId="291"/>
        </pc:sldMkLst>
      </pc:sldChg>
      <pc:sldChg chg="modSp mod">
        <pc:chgData name="Barkowsky, Christopher" userId="6508716f-8215-4ad6-946b-171e0541929d" providerId="ADAL" clId="{DB8679BA-15A2-44F4-B9FA-54FCD1929548}" dt="2023-03-27T05:59:49.907" v="2323"/>
        <pc:sldMkLst>
          <pc:docMk/>
          <pc:sldMk cId="980265087" sldId="292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80265087" sldId="292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5:59:49.907" v="2323"/>
          <ac:spMkLst>
            <pc:docMk/>
            <pc:sldMk cId="980265087" sldId="292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80265087" sldId="292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980265087" sldId="292"/>
            <ac:spMk id="6" creationId="{AF5DA71B-AFF8-9C5A-6271-B07F0569D90D}"/>
          </ac:spMkLst>
        </pc:spChg>
      </pc:sldChg>
      <pc:sldChg chg="modSp mod">
        <pc:chgData name="Barkowsky, Christopher" userId="6508716f-8215-4ad6-946b-171e0541929d" providerId="ADAL" clId="{DB8679BA-15A2-44F4-B9FA-54FCD1929548}" dt="2023-03-27T05:59:27.948" v="2313"/>
        <pc:sldMkLst>
          <pc:docMk/>
          <pc:sldMk cId="702020093" sldId="293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702020093" sldId="293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5:59:27.948" v="2313"/>
          <ac:spMkLst>
            <pc:docMk/>
            <pc:sldMk cId="702020093" sldId="293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702020093" sldId="293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702020093" sldId="293"/>
            <ac:spMk id="6" creationId="{AF5DA71B-AFF8-9C5A-6271-B07F0569D90D}"/>
          </ac:spMkLst>
        </pc:spChg>
      </pc:sldChg>
      <pc:sldChg chg="addSp delSp modSp mod">
        <pc:chgData name="Barkowsky, Christopher" userId="6508716f-8215-4ad6-946b-171e0541929d" providerId="ADAL" clId="{DB8679BA-15A2-44F4-B9FA-54FCD1929548}" dt="2023-03-27T06:05:11.962" v="2724" actId="20577"/>
        <pc:sldMkLst>
          <pc:docMk/>
          <pc:sldMk cId="2952392725" sldId="294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952392725" sldId="294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6:05:11.962" v="2724" actId="20577"/>
          <ac:spMkLst>
            <pc:docMk/>
            <pc:sldMk cId="2952392725" sldId="294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05:59:34.184" v="2316"/>
          <ac:spMkLst>
            <pc:docMk/>
            <pc:sldMk cId="2952392725" sldId="294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952392725" sldId="294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952392725" sldId="294"/>
            <ac:spMk id="6" creationId="{AF5DA71B-AFF8-9C5A-6271-B07F0569D90D}"/>
          </ac:spMkLst>
        </pc:spChg>
        <pc:spChg chg="del">
          <ac:chgData name="Barkowsky, Christopher" userId="6508716f-8215-4ad6-946b-171e0541929d" providerId="ADAL" clId="{DB8679BA-15A2-44F4-B9FA-54FCD1929548}" dt="2023-03-27T05:53:24.050" v="2241" actId="478"/>
          <ac:spMkLst>
            <pc:docMk/>
            <pc:sldMk cId="2952392725" sldId="294"/>
            <ac:spMk id="8" creationId="{3C4E9325-1F2B-F53A-47D4-E785BBEF662F}"/>
          </ac:spMkLst>
        </pc:spChg>
        <pc:spChg chg="add mod">
          <ac:chgData name="Barkowsky, Christopher" userId="6508716f-8215-4ad6-946b-171e0541929d" providerId="ADAL" clId="{DB8679BA-15A2-44F4-B9FA-54FCD1929548}" dt="2023-03-27T05:55:14.790" v="2262" actId="1582"/>
          <ac:spMkLst>
            <pc:docMk/>
            <pc:sldMk cId="2952392725" sldId="294"/>
            <ac:spMk id="12" creationId="{6ECC6346-7D46-333F-76F7-AA80C8525BEE}"/>
          </ac:spMkLst>
        </pc:spChg>
        <pc:picChg chg="del mod">
          <ac:chgData name="Barkowsky, Christopher" userId="6508716f-8215-4ad6-946b-171e0541929d" providerId="ADAL" clId="{DB8679BA-15A2-44F4-B9FA-54FCD1929548}" dt="2023-03-27T05:53:22.564" v="2240" actId="478"/>
          <ac:picMkLst>
            <pc:docMk/>
            <pc:sldMk cId="2952392725" sldId="294"/>
            <ac:picMk id="7" creationId="{37FC840C-4CE6-D825-AA95-88F0830D5631}"/>
          </ac:picMkLst>
        </pc:picChg>
        <pc:picChg chg="add del mod">
          <ac:chgData name="Barkowsky, Christopher" userId="6508716f-8215-4ad6-946b-171e0541929d" providerId="ADAL" clId="{DB8679BA-15A2-44F4-B9FA-54FCD1929548}" dt="2023-03-27T05:53:38.042" v="2245" actId="478"/>
          <ac:picMkLst>
            <pc:docMk/>
            <pc:sldMk cId="2952392725" sldId="294"/>
            <ac:picMk id="10" creationId="{F311BBB1-52E0-CFEE-DC14-512307A87B90}"/>
          </ac:picMkLst>
        </pc:picChg>
        <pc:picChg chg="add mod">
          <ac:chgData name="Barkowsky, Christopher" userId="6508716f-8215-4ad6-946b-171e0541929d" providerId="ADAL" clId="{DB8679BA-15A2-44F4-B9FA-54FCD1929548}" dt="2023-03-27T05:53:53.662" v="2247" actId="1076"/>
          <ac:picMkLst>
            <pc:docMk/>
            <pc:sldMk cId="2952392725" sldId="294"/>
            <ac:picMk id="11" creationId="{648F8848-172B-5EEE-F0FF-1F11972A85B4}"/>
          </ac:picMkLst>
        </pc:picChg>
      </pc:sldChg>
      <pc:sldChg chg="modSp mod">
        <pc:chgData name="Barkowsky, Christopher" userId="6508716f-8215-4ad6-946b-171e0541929d" providerId="ADAL" clId="{DB8679BA-15A2-44F4-B9FA-54FCD1929548}" dt="2023-03-27T05:59:17.392" v="2308"/>
        <pc:sldMkLst>
          <pc:docMk/>
          <pc:sldMk cId="3076294049" sldId="295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76294049" sldId="295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5:59:17.392" v="2308"/>
          <ac:spMkLst>
            <pc:docMk/>
            <pc:sldMk cId="3076294049" sldId="295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76294049" sldId="295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3076294049" sldId="295"/>
            <ac:spMk id="6" creationId="{AF5DA71B-AFF8-9C5A-6271-B07F0569D90D}"/>
          </ac:spMkLst>
        </pc:spChg>
      </pc:sldChg>
      <pc:sldChg chg="addSp modSp mod">
        <pc:chgData name="Barkowsky, Christopher" userId="6508716f-8215-4ad6-946b-171e0541929d" providerId="ADAL" clId="{DB8679BA-15A2-44F4-B9FA-54FCD1929548}" dt="2023-03-27T06:17:02.990" v="3310" actId="1076"/>
        <pc:sldMkLst>
          <pc:docMk/>
          <pc:sldMk cId="2165478121" sldId="296"/>
        </pc:sldMkLst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165478121" sldId="296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5:59:59.944" v="2328"/>
          <ac:spMkLst>
            <pc:docMk/>
            <pc:sldMk cId="2165478121" sldId="296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165478121" sldId="296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3:31:05.207" v="2177"/>
          <ac:spMkLst>
            <pc:docMk/>
            <pc:sldMk cId="2165478121" sldId="296"/>
            <ac:spMk id="6" creationId="{AF5DA71B-AFF8-9C5A-6271-B07F0569D90D}"/>
          </ac:spMkLst>
        </pc:spChg>
        <pc:spChg chg="mod">
          <ac:chgData name="Barkowsky, Christopher" userId="6508716f-8215-4ad6-946b-171e0541929d" providerId="ADAL" clId="{DB8679BA-15A2-44F4-B9FA-54FCD1929548}" dt="2023-03-27T06:17:00.470" v="3309" actId="1076"/>
          <ac:spMkLst>
            <pc:docMk/>
            <pc:sldMk cId="2165478121" sldId="296"/>
            <ac:spMk id="16" creationId="{3060604E-2102-9D6B-7D00-D7F68BCD16E5}"/>
          </ac:spMkLst>
        </pc:spChg>
        <pc:picChg chg="add mod">
          <ac:chgData name="Barkowsky, Christopher" userId="6508716f-8215-4ad6-946b-171e0541929d" providerId="ADAL" clId="{DB8679BA-15A2-44F4-B9FA-54FCD1929548}" dt="2023-03-27T06:17:02.990" v="3310" actId="1076"/>
          <ac:picMkLst>
            <pc:docMk/>
            <pc:sldMk cId="2165478121" sldId="296"/>
            <ac:picMk id="7" creationId="{EED60A7A-68A9-97F3-474D-8B6966A65EA4}"/>
          </ac:picMkLst>
        </pc:picChg>
      </pc:sldChg>
      <pc:sldChg chg="addSp delSp modSp mod setBg">
        <pc:chgData name="Barkowsky, Christopher" userId="6508716f-8215-4ad6-946b-171e0541929d" providerId="ADAL" clId="{DB8679BA-15A2-44F4-B9FA-54FCD1929548}" dt="2023-03-27T06:11:05.542" v="2984" actId="20577"/>
        <pc:sldMkLst>
          <pc:docMk/>
          <pc:sldMk cId="1774457067" sldId="297"/>
        </pc:sldMkLst>
        <pc:spChg chg="mod">
          <ac:chgData name="Barkowsky, Christopher" userId="6508716f-8215-4ad6-946b-171e0541929d" providerId="ADAL" clId="{DB8679BA-15A2-44F4-B9FA-54FCD1929548}" dt="2023-03-27T06:11:05.542" v="2984" actId="20577"/>
          <ac:spMkLst>
            <pc:docMk/>
            <pc:sldMk cId="1774457067" sldId="297"/>
            <ac:spMk id="2" creationId="{ED1F1DDC-8489-7FEC-5262-8B4A1C6F5B1F}"/>
          </ac:spMkLst>
        </pc:spChg>
        <pc:spChg chg="mod">
          <ac:chgData name="Barkowsky, Christopher" userId="6508716f-8215-4ad6-946b-171e0541929d" providerId="ADAL" clId="{DB8679BA-15A2-44F4-B9FA-54FCD1929548}" dt="2023-03-27T03:24:51.619" v="2106" actId="14100"/>
          <ac:spMkLst>
            <pc:docMk/>
            <pc:sldMk cId="1774457067" sldId="297"/>
            <ac:spMk id="3" creationId="{C0DCB3B0-CB91-108C-B013-C86B38696B0F}"/>
          </ac:spMkLst>
        </pc:spChg>
        <pc:spChg chg="mod ord">
          <ac:chgData name="Barkowsky, Christopher" userId="6508716f-8215-4ad6-946b-171e0541929d" providerId="ADAL" clId="{DB8679BA-15A2-44F4-B9FA-54FCD1929548}" dt="2023-03-27T06:09:26.003" v="2963" actId="26606"/>
          <ac:spMkLst>
            <pc:docMk/>
            <pc:sldMk cId="1774457067" sldId="297"/>
            <ac:spMk id="4" creationId="{9EB25406-4BAF-EA29-58F1-55D078CD78B1}"/>
          </ac:spMkLst>
        </pc:spChg>
        <pc:spChg chg="mod">
          <ac:chgData name="Barkowsky, Christopher" userId="6508716f-8215-4ad6-946b-171e0541929d" providerId="ADAL" clId="{DB8679BA-15A2-44F4-B9FA-54FCD1929548}" dt="2023-03-27T06:09:26.003" v="2963" actId="26606"/>
          <ac:spMkLst>
            <pc:docMk/>
            <pc:sldMk cId="1774457067" sldId="297"/>
            <ac:spMk id="5" creationId="{12572F20-E3F4-F236-E21F-CF1E4E9AE228}"/>
          </ac:spMkLst>
        </pc:spChg>
        <pc:spChg chg="mod">
          <ac:chgData name="Barkowsky, Christopher" userId="6508716f-8215-4ad6-946b-171e0541929d" providerId="ADAL" clId="{DB8679BA-15A2-44F4-B9FA-54FCD1929548}" dt="2023-03-27T06:09:26.003" v="2963" actId="26606"/>
          <ac:spMkLst>
            <pc:docMk/>
            <pc:sldMk cId="1774457067" sldId="297"/>
            <ac:spMk id="6" creationId="{AF5DA71B-AFF8-9C5A-6271-B07F0569D90D}"/>
          </ac:spMkLst>
        </pc:spChg>
        <pc:spChg chg="add del">
          <ac:chgData name="Barkowsky, Christopher" userId="6508716f-8215-4ad6-946b-171e0541929d" providerId="ADAL" clId="{DB8679BA-15A2-44F4-B9FA-54FCD1929548}" dt="2023-03-27T06:09:19.948" v="2959" actId="26606"/>
          <ac:spMkLst>
            <pc:docMk/>
            <pc:sldMk cId="1774457067" sldId="297"/>
            <ac:spMk id="17" creationId="{8FBA68A5-A7C7-4D91-AB95-6E0B6FFD8743}"/>
          </ac:spMkLst>
        </pc:spChg>
        <pc:spChg chg="add del">
          <ac:chgData name="Barkowsky, Christopher" userId="6508716f-8215-4ad6-946b-171e0541929d" providerId="ADAL" clId="{DB8679BA-15A2-44F4-B9FA-54FCD1929548}" dt="2023-03-27T06:09:19.948" v="2959" actId="26606"/>
          <ac:spMkLst>
            <pc:docMk/>
            <pc:sldMk cId="1774457067" sldId="297"/>
            <ac:spMk id="19" creationId="{DA4051E3-92B2-42FC-BB3D-372E4A614439}"/>
          </ac:spMkLst>
        </pc:spChg>
        <pc:spChg chg="add del">
          <ac:chgData name="Barkowsky, Christopher" userId="6508716f-8215-4ad6-946b-171e0541929d" providerId="ADAL" clId="{DB8679BA-15A2-44F4-B9FA-54FCD1929548}" dt="2023-03-27T06:09:19.948" v="2959" actId="26606"/>
          <ac:spMkLst>
            <pc:docMk/>
            <pc:sldMk cId="1774457067" sldId="297"/>
            <ac:spMk id="27" creationId="{551580BD-7D80-4957-A58D-916E994AB787}"/>
          </ac:spMkLst>
        </pc:spChg>
        <pc:spChg chg="add del">
          <ac:chgData name="Barkowsky, Christopher" userId="6508716f-8215-4ad6-946b-171e0541929d" providerId="ADAL" clId="{DB8679BA-15A2-44F4-B9FA-54FCD1929548}" dt="2023-03-27T06:09:19.948" v="2959" actId="26606"/>
          <ac:spMkLst>
            <pc:docMk/>
            <pc:sldMk cId="1774457067" sldId="297"/>
            <ac:spMk id="29" creationId="{5BDD2E98-F85F-4C9F-B090-4DF4DA71570B}"/>
          </ac:spMkLst>
        </pc:spChg>
        <pc:spChg chg="add del">
          <ac:chgData name="Barkowsky, Christopher" userId="6508716f-8215-4ad6-946b-171e0541929d" providerId="ADAL" clId="{DB8679BA-15A2-44F4-B9FA-54FCD1929548}" dt="2023-03-27T06:09:19.948" v="2959" actId="26606"/>
          <ac:spMkLst>
            <pc:docMk/>
            <pc:sldMk cId="1774457067" sldId="297"/>
            <ac:spMk id="31" creationId="{2619FA3B-6977-47DB-8048-B342BD3BE785}"/>
          </ac:spMkLst>
        </pc:spChg>
        <pc:spChg chg="add del">
          <ac:chgData name="Barkowsky, Christopher" userId="6508716f-8215-4ad6-946b-171e0541929d" providerId="ADAL" clId="{DB8679BA-15A2-44F4-B9FA-54FCD1929548}" dt="2023-03-27T06:09:19.948" v="2959" actId="26606"/>
          <ac:spMkLst>
            <pc:docMk/>
            <pc:sldMk cId="1774457067" sldId="297"/>
            <ac:spMk id="33" creationId="{CB59DE95-F3B9-4A35-9681-78FA926F024B}"/>
          </ac:spMkLst>
        </pc:spChg>
        <pc:spChg chg="add del">
          <ac:chgData name="Barkowsky, Christopher" userId="6508716f-8215-4ad6-946b-171e0541929d" providerId="ADAL" clId="{DB8679BA-15A2-44F4-B9FA-54FCD1929548}" dt="2023-03-27T06:09:22.529" v="2961" actId="26606"/>
          <ac:spMkLst>
            <pc:docMk/>
            <pc:sldMk cId="1774457067" sldId="297"/>
            <ac:spMk id="41" creationId="{8FBA68A5-A7C7-4D91-AB95-6E0B6FFD8743}"/>
          </ac:spMkLst>
        </pc:spChg>
        <pc:spChg chg="add del">
          <ac:chgData name="Barkowsky, Christopher" userId="6508716f-8215-4ad6-946b-171e0541929d" providerId="ADAL" clId="{DB8679BA-15A2-44F4-B9FA-54FCD1929548}" dt="2023-03-27T06:09:22.529" v="2961" actId="26606"/>
          <ac:spMkLst>
            <pc:docMk/>
            <pc:sldMk cId="1774457067" sldId="297"/>
            <ac:spMk id="42" creationId="{DA4051E3-92B2-42FC-BB3D-372E4A614439}"/>
          </ac:spMkLst>
        </pc:spChg>
        <pc:spChg chg="add del">
          <ac:chgData name="Barkowsky, Christopher" userId="6508716f-8215-4ad6-946b-171e0541929d" providerId="ADAL" clId="{DB8679BA-15A2-44F4-B9FA-54FCD1929548}" dt="2023-03-27T06:09:22.529" v="2961" actId="26606"/>
          <ac:spMkLst>
            <pc:docMk/>
            <pc:sldMk cId="1774457067" sldId="297"/>
            <ac:spMk id="46" creationId="{0A609FA1-66A6-415B-92B9-358030A690E5}"/>
          </ac:spMkLst>
        </pc:spChg>
        <pc:spChg chg="add del">
          <ac:chgData name="Barkowsky, Christopher" userId="6508716f-8215-4ad6-946b-171e0541929d" providerId="ADAL" clId="{DB8679BA-15A2-44F4-B9FA-54FCD1929548}" dt="2023-03-27T06:09:22.529" v="2961" actId="26606"/>
          <ac:spMkLst>
            <pc:docMk/>
            <pc:sldMk cId="1774457067" sldId="297"/>
            <ac:spMk id="47" creationId="{C6AAC2E7-7798-447E-893B-FB7FF71F6DE8}"/>
          </ac:spMkLst>
        </pc:spChg>
        <pc:spChg chg="add del">
          <ac:chgData name="Barkowsky, Christopher" userId="6508716f-8215-4ad6-946b-171e0541929d" providerId="ADAL" clId="{DB8679BA-15A2-44F4-B9FA-54FCD1929548}" dt="2023-03-27T06:09:22.529" v="2961" actId="26606"/>
          <ac:spMkLst>
            <pc:docMk/>
            <pc:sldMk cId="1774457067" sldId="297"/>
            <ac:spMk id="48" creationId="{0623967C-1808-4084-BBDC-F4B54828C226}"/>
          </ac:spMkLst>
        </pc:spChg>
        <pc:spChg chg="add del">
          <ac:chgData name="Barkowsky, Christopher" userId="6508716f-8215-4ad6-946b-171e0541929d" providerId="ADAL" clId="{DB8679BA-15A2-44F4-B9FA-54FCD1929548}" dt="2023-03-27T06:09:22.529" v="2961" actId="26606"/>
          <ac:spMkLst>
            <pc:docMk/>
            <pc:sldMk cId="1774457067" sldId="297"/>
            <ac:spMk id="49" creationId="{4D71D159-A1DF-4F65-8788-481D9698627F}"/>
          </ac:spMkLst>
        </pc:spChg>
        <pc:spChg chg="add del">
          <ac:chgData name="Barkowsky, Christopher" userId="6508716f-8215-4ad6-946b-171e0541929d" providerId="ADAL" clId="{DB8679BA-15A2-44F4-B9FA-54FCD1929548}" dt="2023-03-27T06:09:26.003" v="2963" actId="26606"/>
          <ac:spMkLst>
            <pc:docMk/>
            <pc:sldMk cId="1774457067" sldId="297"/>
            <ac:spMk id="54" creationId="{8FBA68A5-A7C7-4D91-AB95-6E0B6FFD8743}"/>
          </ac:spMkLst>
        </pc:spChg>
        <pc:spChg chg="add del">
          <ac:chgData name="Barkowsky, Christopher" userId="6508716f-8215-4ad6-946b-171e0541929d" providerId="ADAL" clId="{DB8679BA-15A2-44F4-B9FA-54FCD1929548}" dt="2023-03-27T06:09:26.003" v="2963" actId="26606"/>
          <ac:spMkLst>
            <pc:docMk/>
            <pc:sldMk cId="1774457067" sldId="297"/>
            <ac:spMk id="55" creationId="{DA4051E3-92B2-42FC-BB3D-372E4A614439}"/>
          </ac:spMkLst>
        </pc:spChg>
        <pc:spChg chg="add del">
          <ac:chgData name="Barkowsky, Christopher" userId="6508716f-8215-4ad6-946b-171e0541929d" providerId="ADAL" clId="{DB8679BA-15A2-44F4-B9FA-54FCD1929548}" dt="2023-03-27T06:09:26.003" v="2963" actId="26606"/>
          <ac:spMkLst>
            <pc:docMk/>
            <pc:sldMk cId="1774457067" sldId="297"/>
            <ac:spMk id="59" creationId="{0A609FA1-66A6-415B-92B9-358030A690E5}"/>
          </ac:spMkLst>
        </pc:spChg>
        <pc:spChg chg="add del">
          <ac:chgData name="Barkowsky, Christopher" userId="6508716f-8215-4ad6-946b-171e0541929d" providerId="ADAL" clId="{DB8679BA-15A2-44F4-B9FA-54FCD1929548}" dt="2023-03-27T06:09:26.003" v="2963" actId="26606"/>
          <ac:spMkLst>
            <pc:docMk/>
            <pc:sldMk cId="1774457067" sldId="297"/>
            <ac:spMk id="60" creationId="{C6AAC2E7-7798-447E-893B-FB7FF71F6DE8}"/>
          </ac:spMkLst>
        </pc:spChg>
        <pc:spChg chg="add del">
          <ac:chgData name="Barkowsky, Christopher" userId="6508716f-8215-4ad6-946b-171e0541929d" providerId="ADAL" clId="{DB8679BA-15A2-44F4-B9FA-54FCD1929548}" dt="2023-03-27T06:09:26.003" v="2963" actId="26606"/>
          <ac:spMkLst>
            <pc:docMk/>
            <pc:sldMk cId="1774457067" sldId="297"/>
            <ac:spMk id="61" creationId="{E305489D-7E74-4ABB-970C-EB5E853E6537}"/>
          </ac:spMkLst>
        </pc:spChg>
        <pc:spChg chg="add del">
          <ac:chgData name="Barkowsky, Christopher" userId="6508716f-8215-4ad6-946b-171e0541929d" providerId="ADAL" clId="{DB8679BA-15A2-44F4-B9FA-54FCD1929548}" dt="2023-03-27T06:09:26.003" v="2963" actId="26606"/>
          <ac:spMkLst>
            <pc:docMk/>
            <pc:sldMk cId="1774457067" sldId="297"/>
            <ac:spMk id="62" creationId="{4D71D159-A1DF-4F65-8788-481D9698627F}"/>
          </ac:spMkLst>
        </pc:spChg>
        <pc:picChg chg="add del mod">
          <ac:chgData name="Barkowsky, Christopher" userId="6508716f-8215-4ad6-946b-171e0541929d" providerId="ADAL" clId="{DB8679BA-15A2-44F4-B9FA-54FCD1929548}" dt="2023-03-27T06:08:43.914" v="2952" actId="478"/>
          <ac:picMkLst>
            <pc:docMk/>
            <pc:sldMk cId="1774457067" sldId="297"/>
            <ac:picMk id="8" creationId="{18506CC3-A2A5-A002-E695-291A798DF6B4}"/>
          </ac:picMkLst>
        </pc:picChg>
        <pc:picChg chg="add del mod">
          <ac:chgData name="Barkowsky, Christopher" userId="6508716f-8215-4ad6-946b-171e0541929d" providerId="ADAL" clId="{DB8679BA-15A2-44F4-B9FA-54FCD1929548}" dt="2023-03-27T06:08:43.257" v="2951" actId="478"/>
          <ac:picMkLst>
            <pc:docMk/>
            <pc:sldMk cId="1774457067" sldId="297"/>
            <ac:picMk id="10" creationId="{DDC75636-CBBF-1CDA-0B0C-F433BC7D2102}"/>
          </ac:picMkLst>
        </pc:picChg>
        <pc:picChg chg="add mod ord">
          <ac:chgData name="Barkowsky, Christopher" userId="6508716f-8215-4ad6-946b-171e0541929d" providerId="ADAL" clId="{DB8679BA-15A2-44F4-B9FA-54FCD1929548}" dt="2023-03-27T06:09:45.223" v="2969" actId="1076"/>
          <ac:picMkLst>
            <pc:docMk/>
            <pc:sldMk cId="1774457067" sldId="297"/>
            <ac:picMk id="12" creationId="{7C7C3409-8CB1-C25C-0509-17E7653F7266}"/>
          </ac:picMkLst>
        </pc:picChg>
        <pc:cxnChg chg="add del">
          <ac:chgData name="Barkowsky, Christopher" userId="6508716f-8215-4ad6-946b-171e0541929d" providerId="ADAL" clId="{DB8679BA-15A2-44F4-B9FA-54FCD1929548}" dt="2023-03-27T06:09:19.948" v="2959" actId="26606"/>
          <ac:cxnSpMkLst>
            <pc:docMk/>
            <pc:sldMk cId="1774457067" sldId="297"/>
            <ac:cxnSpMk id="21" creationId="{3C425084-C97A-4C25-AE47-DDECF2DD3ABC}"/>
          </ac:cxnSpMkLst>
        </pc:cxnChg>
        <pc:cxnChg chg="add del">
          <ac:chgData name="Barkowsky, Christopher" userId="6508716f-8215-4ad6-946b-171e0541929d" providerId="ADAL" clId="{DB8679BA-15A2-44F4-B9FA-54FCD1929548}" dt="2023-03-27T06:09:19.948" v="2959" actId="26606"/>
          <ac:cxnSpMkLst>
            <pc:docMk/>
            <pc:sldMk cId="1774457067" sldId="297"/>
            <ac:cxnSpMk id="23" creationId="{96A478A1-0B34-4F2B-88FA-CF47551E5DF9}"/>
          </ac:cxnSpMkLst>
        </pc:cxnChg>
        <pc:cxnChg chg="add del">
          <ac:chgData name="Barkowsky, Christopher" userId="6508716f-8215-4ad6-946b-171e0541929d" providerId="ADAL" clId="{DB8679BA-15A2-44F4-B9FA-54FCD1929548}" dt="2023-03-27T06:09:19.948" v="2959" actId="26606"/>
          <ac:cxnSpMkLst>
            <pc:docMk/>
            <pc:sldMk cId="1774457067" sldId="297"/>
            <ac:cxnSpMk id="25" creationId="{0A09E39A-DA3F-4BDC-A89A-6545C1DD3721}"/>
          </ac:cxnSpMkLst>
        </pc:cxnChg>
        <pc:cxnChg chg="add del">
          <ac:chgData name="Barkowsky, Christopher" userId="6508716f-8215-4ad6-946b-171e0541929d" providerId="ADAL" clId="{DB8679BA-15A2-44F4-B9FA-54FCD1929548}" dt="2023-03-27T06:09:19.948" v="2959" actId="26606"/>
          <ac:cxnSpMkLst>
            <pc:docMk/>
            <pc:sldMk cId="1774457067" sldId="297"/>
            <ac:cxnSpMk id="35" creationId="{5E687E3B-9C6D-4102-8F38-DCB77C49C6FD}"/>
          </ac:cxnSpMkLst>
        </pc:cxnChg>
        <pc:cxnChg chg="add del">
          <ac:chgData name="Barkowsky, Christopher" userId="6508716f-8215-4ad6-946b-171e0541929d" providerId="ADAL" clId="{DB8679BA-15A2-44F4-B9FA-54FCD1929548}" dt="2023-03-27T06:09:19.948" v="2959" actId="26606"/>
          <ac:cxnSpMkLst>
            <pc:docMk/>
            <pc:sldMk cId="1774457067" sldId="297"/>
            <ac:cxnSpMk id="37" creationId="{573C7C39-C73B-4051-B742-C9086B7BE3EC}"/>
          </ac:cxnSpMkLst>
        </pc:cxnChg>
        <pc:cxnChg chg="add del">
          <ac:chgData name="Barkowsky, Christopher" userId="6508716f-8215-4ad6-946b-171e0541929d" providerId="ADAL" clId="{DB8679BA-15A2-44F4-B9FA-54FCD1929548}" dt="2023-03-27T06:09:19.948" v="2959" actId="26606"/>
          <ac:cxnSpMkLst>
            <pc:docMk/>
            <pc:sldMk cId="1774457067" sldId="297"/>
            <ac:cxnSpMk id="39" creationId="{0F07B81A-3898-46B4-BFC6-9787CAF2E5AA}"/>
          </ac:cxnSpMkLst>
        </pc:cxnChg>
        <pc:cxnChg chg="add del">
          <ac:chgData name="Barkowsky, Christopher" userId="6508716f-8215-4ad6-946b-171e0541929d" providerId="ADAL" clId="{DB8679BA-15A2-44F4-B9FA-54FCD1929548}" dt="2023-03-27T06:09:22.529" v="2961" actId="26606"/>
          <ac:cxnSpMkLst>
            <pc:docMk/>
            <pc:sldMk cId="1774457067" sldId="297"/>
            <ac:cxnSpMk id="43" creationId="{3C425084-C97A-4C25-AE47-DDECF2DD3ABC}"/>
          </ac:cxnSpMkLst>
        </pc:cxnChg>
        <pc:cxnChg chg="add del">
          <ac:chgData name="Barkowsky, Christopher" userId="6508716f-8215-4ad6-946b-171e0541929d" providerId="ADAL" clId="{DB8679BA-15A2-44F4-B9FA-54FCD1929548}" dt="2023-03-27T06:09:22.529" v="2961" actId="26606"/>
          <ac:cxnSpMkLst>
            <pc:docMk/>
            <pc:sldMk cId="1774457067" sldId="297"/>
            <ac:cxnSpMk id="44" creationId="{96A478A1-0B34-4F2B-88FA-CF47551E5DF9}"/>
          </ac:cxnSpMkLst>
        </pc:cxnChg>
        <pc:cxnChg chg="add del">
          <ac:chgData name="Barkowsky, Christopher" userId="6508716f-8215-4ad6-946b-171e0541929d" providerId="ADAL" clId="{DB8679BA-15A2-44F4-B9FA-54FCD1929548}" dt="2023-03-27T06:09:22.529" v="2961" actId="26606"/>
          <ac:cxnSpMkLst>
            <pc:docMk/>
            <pc:sldMk cId="1774457067" sldId="297"/>
            <ac:cxnSpMk id="45" creationId="{0A09E39A-DA3F-4BDC-A89A-6545C1DD3721}"/>
          </ac:cxnSpMkLst>
        </pc:cxnChg>
        <pc:cxnChg chg="add del">
          <ac:chgData name="Barkowsky, Christopher" userId="6508716f-8215-4ad6-946b-171e0541929d" providerId="ADAL" clId="{DB8679BA-15A2-44F4-B9FA-54FCD1929548}" dt="2023-03-27T06:09:22.529" v="2961" actId="26606"/>
          <ac:cxnSpMkLst>
            <pc:docMk/>
            <pc:sldMk cId="1774457067" sldId="297"/>
            <ac:cxnSpMk id="50" creationId="{29E95324-29FA-4B64-9A99-0F7037323C80}"/>
          </ac:cxnSpMkLst>
        </pc:cxnChg>
        <pc:cxnChg chg="add del">
          <ac:chgData name="Barkowsky, Christopher" userId="6508716f-8215-4ad6-946b-171e0541929d" providerId="ADAL" clId="{DB8679BA-15A2-44F4-B9FA-54FCD1929548}" dt="2023-03-27T06:09:22.529" v="2961" actId="26606"/>
          <ac:cxnSpMkLst>
            <pc:docMk/>
            <pc:sldMk cId="1774457067" sldId="297"/>
            <ac:cxnSpMk id="51" creationId="{957D6974-7D69-4C5A-9069-2C6D3351FB36}"/>
          </ac:cxnSpMkLst>
        </pc:cxnChg>
        <pc:cxnChg chg="add del">
          <ac:chgData name="Barkowsky, Christopher" userId="6508716f-8215-4ad6-946b-171e0541929d" providerId="ADAL" clId="{DB8679BA-15A2-44F4-B9FA-54FCD1929548}" dt="2023-03-27T06:09:22.529" v="2961" actId="26606"/>
          <ac:cxnSpMkLst>
            <pc:docMk/>
            <pc:sldMk cId="1774457067" sldId="297"/>
            <ac:cxnSpMk id="52" creationId="{66E5FCEE-5988-4D87-B294-5E39454ED7C9}"/>
          </ac:cxnSpMkLst>
        </pc:cxnChg>
        <pc:cxnChg chg="add del">
          <ac:chgData name="Barkowsky, Christopher" userId="6508716f-8215-4ad6-946b-171e0541929d" providerId="ADAL" clId="{DB8679BA-15A2-44F4-B9FA-54FCD1929548}" dt="2023-03-27T06:09:26.003" v="2963" actId="26606"/>
          <ac:cxnSpMkLst>
            <pc:docMk/>
            <pc:sldMk cId="1774457067" sldId="297"/>
            <ac:cxnSpMk id="56" creationId="{3C425084-C97A-4C25-AE47-DDECF2DD3ABC}"/>
          </ac:cxnSpMkLst>
        </pc:cxnChg>
        <pc:cxnChg chg="add del">
          <ac:chgData name="Barkowsky, Christopher" userId="6508716f-8215-4ad6-946b-171e0541929d" providerId="ADAL" clId="{DB8679BA-15A2-44F4-B9FA-54FCD1929548}" dt="2023-03-27T06:09:26.003" v="2963" actId="26606"/>
          <ac:cxnSpMkLst>
            <pc:docMk/>
            <pc:sldMk cId="1774457067" sldId="297"/>
            <ac:cxnSpMk id="57" creationId="{96A478A1-0B34-4F2B-88FA-CF47551E5DF9}"/>
          </ac:cxnSpMkLst>
        </pc:cxnChg>
        <pc:cxnChg chg="add del">
          <ac:chgData name="Barkowsky, Christopher" userId="6508716f-8215-4ad6-946b-171e0541929d" providerId="ADAL" clId="{DB8679BA-15A2-44F4-B9FA-54FCD1929548}" dt="2023-03-27T06:09:26.003" v="2963" actId="26606"/>
          <ac:cxnSpMkLst>
            <pc:docMk/>
            <pc:sldMk cId="1774457067" sldId="297"/>
            <ac:cxnSpMk id="58" creationId="{0A09E39A-DA3F-4BDC-A89A-6545C1DD3721}"/>
          </ac:cxnSpMkLst>
        </pc:cxnChg>
        <pc:cxnChg chg="add del">
          <ac:chgData name="Barkowsky, Christopher" userId="6508716f-8215-4ad6-946b-171e0541929d" providerId="ADAL" clId="{DB8679BA-15A2-44F4-B9FA-54FCD1929548}" dt="2023-03-27T06:09:26.003" v="2963" actId="26606"/>
          <ac:cxnSpMkLst>
            <pc:docMk/>
            <pc:sldMk cId="1774457067" sldId="297"/>
            <ac:cxnSpMk id="63" creationId="{29E95324-29FA-4B64-9A99-0F7037323C80}"/>
          </ac:cxnSpMkLst>
        </pc:cxnChg>
        <pc:cxnChg chg="add del">
          <ac:chgData name="Barkowsky, Christopher" userId="6508716f-8215-4ad6-946b-171e0541929d" providerId="ADAL" clId="{DB8679BA-15A2-44F4-B9FA-54FCD1929548}" dt="2023-03-27T06:09:26.003" v="2963" actId="26606"/>
          <ac:cxnSpMkLst>
            <pc:docMk/>
            <pc:sldMk cId="1774457067" sldId="297"/>
            <ac:cxnSpMk id="64" creationId="{957D6974-7D69-4C5A-9069-2C6D3351FB36}"/>
          </ac:cxnSpMkLst>
        </pc:cxnChg>
        <pc:cxnChg chg="add del">
          <ac:chgData name="Barkowsky, Christopher" userId="6508716f-8215-4ad6-946b-171e0541929d" providerId="ADAL" clId="{DB8679BA-15A2-44F4-B9FA-54FCD1929548}" dt="2023-03-27T06:09:26.003" v="2963" actId="26606"/>
          <ac:cxnSpMkLst>
            <pc:docMk/>
            <pc:sldMk cId="1774457067" sldId="297"/>
            <ac:cxnSpMk id="65" creationId="{66E5FCEE-5988-4D87-B294-5E39454ED7C9}"/>
          </ac:cxnSpMkLst>
        </pc:cxnChg>
        <pc:cxnChg chg="add del">
          <ac:chgData name="Barkowsky, Christopher" userId="6508716f-8215-4ad6-946b-171e0541929d" providerId="ADAL" clId="{DB8679BA-15A2-44F4-B9FA-54FCD1929548}" dt="2023-03-27T06:09:26.003" v="2963" actId="26606"/>
          <ac:cxnSpMkLst>
            <pc:docMk/>
            <pc:sldMk cId="1774457067" sldId="297"/>
            <ac:cxnSpMk id="66" creationId="{4859395A-E9B2-4640-911E-0C4DE63AA775}"/>
          </ac:cxnSpMkLst>
        </pc:cxnChg>
      </pc:sldChg>
      <pc:sldChg chg="add">
        <pc:chgData name="Barkowsky, Christopher" userId="6508716f-8215-4ad6-946b-171e0541929d" providerId="ADAL" clId="{DB8679BA-15A2-44F4-B9FA-54FCD1929548}" dt="2023-03-27T06:08:40.917" v="2950" actId="2890"/>
        <pc:sldMkLst>
          <pc:docMk/>
          <pc:sldMk cId="851180676" sldId="298"/>
        </pc:sldMkLst>
      </pc:sldChg>
      <pc:sldChg chg="delSp modSp mod">
        <pc:chgData name="Barkowsky, Christopher" userId="6508716f-8215-4ad6-946b-171e0541929d" providerId="ADAL" clId="{DB8679BA-15A2-44F4-B9FA-54FCD1929548}" dt="2023-03-27T15:19:29.573" v="4031" actId="1076"/>
        <pc:sldMkLst>
          <pc:docMk/>
          <pc:sldMk cId="1905135897" sldId="299"/>
        </pc:sldMkLst>
        <pc:spChg chg="del">
          <ac:chgData name="Barkowsky, Christopher" userId="6508716f-8215-4ad6-946b-171e0541929d" providerId="ADAL" clId="{DB8679BA-15A2-44F4-B9FA-54FCD1929548}" dt="2023-03-27T15:04:48.668" v="3627" actId="478"/>
          <ac:spMkLst>
            <pc:docMk/>
            <pc:sldMk cId="1905135897" sldId="299"/>
            <ac:spMk id="8" creationId="{D63E1D13-B6E4-5BF0-ABD7-5564AEC79080}"/>
          </ac:spMkLst>
        </pc:spChg>
        <pc:spChg chg="del">
          <ac:chgData name="Barkowsky, Christopher" userId="6508716f-8215-4ad6-946b-171e0541929d" providerId="ADAL" clId="{DB8679BA-15A2-44F4-B9FA-54FCD1929548}" dt="2023-03-27T15:04:51.881" v="3628" actId="478"/>
          <ac:spMkLst>
            <pc:docMk/>
            <pc:sldMk cId="1905135897" sldId="299"/>
            <ac:spMk id="9" creationId="{14573471-16B7-D9DF-862D-BAC5D0C007F2}"/>
          </ac:spMkLst>
        </pc:spChg>
        <pc:picChg chg="mod">
          <ac:chgData name="Barkowsky, Christopher" userId="6508716f-8215-4ad6-946b-171e0541929d" providerId="ADAL" clId="{DB8679BA-15A2-44F4-B9FA-54FCD1929548}" dt="2023-03-27T15:19:29.573" v="4031" actId="1076"/>
          <ac:picMkLst>
            <pc:docMk/>
            <pc:sldMk cId="1905135897" sldId="299"/>
            <ac:picMk id="7" creationId="{4BF5A17D-A239-9A2E-A400-5E63CF68956E}"/>
          </ac:picMkLst>
        </pc:picChg>
      </pc:sldChg>
      <pc:sldChg chg="addSp delSp modSp mod setBg">
        <pc:chgData name="Barkowsky, Christopher" userId="6508716f-8215-4ad6-946b-171e0541929d" providerId="ADAL" clId="{DB8679BA-15A2-44F4-B9FA-54FCD1929548}" dt="2023-03-27T18:30:53.570" v="4145" actId="207"/>
        <pc:sldMkLst>
          <pc:docMk/>
          <pc:sldMk cId="364007551" sldId="300"/>
        </pc:sldMkLst>
        <pc:spChg chg="mod">
          <ac:chgData name="Barkowsky, Christopher" userId="6508716f-8215-4ad6-946b-171e0541929d" providerId="ADAL" clId="{DB8679BA-15A2-44F4-B9FA-54FCD1929548}" dt="2023-03-27T15:02:08.270" v="3550" actId="207"/>
          <ac:spMkLst>
            <pc:docMk/>
            <pc:sldMk cId="364007551" sldId="300"/>
            <ac:spMk id="2" creationId="{ED1F1DDC-8489-7FEC-5262-8B4A1C6F5B1F}"/>
          </ac:spMkLst>
        </pc:spChg>
        <pc:spChg chg="mod ord">
          <ac:chgData name="Barkowsky, Christopher" userId="6508716f-8215-4ad6-946b-171e0541929d" providerId="ADAL" clId="{DB8679BA-15A2-44F4-B9FA-54FCD1929548}" dt="2023-03-27T15:01:55.746" v="3548" actId="26606"/>
          <ac:spMkLst>
            <pc:docMk/>
            <pc:sldMk cId="364007551" sldId="300"/>
            <ac:spMk id="4" creationId="{9EB25406-4BAF-EA29-58F1-55D078CD78B1}"/>
          </ac:spMkLst>
        </pc:spChg>
        <pc:spChg chg="mod ord">
          <ac:chgData name="Barkowsky, Christopher" userId="6508716f-8215-4ad6-946b-171e0541929d" providerId="ADAL" clId="{DB8679BA-15A2-44F4-B9FA-54FCD1929548}" dt="2023-03-27T18:30:48.751" v="4144" actId="207"/>
          <ac:spMkLst>
            <pc:docMk/>
            <pc:sldMk cId="364007551" sldId="300"/>
            <ac:spMk id="5" creationId="{12572F20-E3F4-F236-E21F-CF1E4E9AE228}"/>
          </ac:spMkLst>
        </pc:spChg>
        <pc:spChg chg="mod ord">
          <ac:chgData name="Barkowsky, Christopher" userId="6508716f-8215-4ad6-946b-171e0541929d" providerId="ADAL" clId="{DB8679BA-15A2-44F4-B9FA-54FCD1929548}" dt="2023-03-27T18:30:53.570" v="4145" actId="207"/>
          <ac:spMkLst>
            <pc:docMk/>
            <pc:sldMk cId="364007551" sldId="300"/>
            <ac:spMk id="6" creationId="{AF5DA71B-AFF8-9C5A-6271-B07F0569D90D}"/>
          </ac:spMkLst>
        </pc:spChg>
        <pc:spChg chg="mod">
          <ac:chgData name="Barkowsky, Christopher" userId="6508716f-8215-4ad6-946b-171e0541929d" providerId="ADAL" clId="{DB8679BA-15A2-44F4-B9FA-54FCD1929548}" dt="2023-03-27T15:03:58.406" v="3625" actId="20577"/>
          <ac:spMkLst>
            <pc:docMk/>
            <pc:sldMk cId="364007551" sldId="300"/>
            <ac:spMk id="8" creationId="{549C8DED-F7CD-464A-AF40-6B0C73861CAF}"/>
          </ac:spMkLst>
        </pc:spChg>
        <pc:spChg chg="del mod">
          <ac:chgData name="Barkowsky, Christopher" userId="6508716f-8215-4ad6-946b-171e0541929d" providerId="ADAL" clId="{DB8679BA-15A2-44F4-B9FA-54FCD1929548}" dt="2023-03-27T06:26:41.421" v="3522" actId="478"/>
          <ac:spMkLst>
            <pc:docMk/>
            <pc:sldMk cId="364007551" sldId="300"/>
            <ac:spMk id="9" creationId="{8CADC36F-9CAE-BD14-4140-1ECEFFDB56B8}"/>
          </ac:spMkLst>
        </pc:spChg>
        <pc:spChg chg="del mod">
          <ac:chgData name="Barkowsky, Christopher" userId="6508716f-8215-4ad6-946b-171e0541929d" providerId="ADAL" clId="{DB8679BA-15A2-44F4-B9FA-54FCD1929548}" dt="2023-03-27T15:01:36.097" v="3545" actId="478"/>
          <ac:spMkLst>
            <pc:docMk/>
            <pc:sldMk cId="364007551" sldId="300"/>
            <ac:spMk id="11" creationId="{7DF59FED-BA6A-9381-CC96-5D1AE5C79A8C}"/>
          </ac:spMkLst>
        </pc:spChg>
        <pc:spChg chg="add">
          <ac:chgData name="Barkowsky, Christopher" userId="6508716f-8215-4ad6-946b-171e0541929d" providerId="ADAL" clId="{DB8679BA-15A2-44F4-B9FA-54FCD1929548}" dt="2023-03-27T15:01:55.746" v="3548" actId="26606"/>
          <ac:spMkLst>
            <pc:docMk/>
            <pc:sldMk cId="364007551" sldId="300"/>
            <ac:spMk id="13" creationId="{870F1165-C2FC-4313-ADED-D8514C00E1EE}"/>
          </ac:spMkLst>
        </pc:spChg>
        <pc:spChg chg="add">
          <ac:chgData name="Barkowsky, Christopher" userId="6508716f-8215-4ad6-946b-171e0541929d" providerId="ADAL" clId="{DB8679BA-15A2-44F4-B9FA-54FCD1929548}" dt="2023-03-27T15:01:55.746" v="3548" actId="26606"/>
          <ac:spMkLst>
            <pc:docMk/>
            <pc:sldMk cId="364007551" sldId="300"/>
            <ac:spMk id="15" creationId="{3FD564DD-780E-4279-99FF-A16618E11908}"/>
          </ac:spMkLst>
        </pc:spChg>
        <pc:spChg chg="add">
          <ac:chgData name="Barkowsky, Christopher" userId="6508716f-8215-4ad6-946b-171e0541929d" providerId="ADAL" clId="{DB8679BA-15A2-44F4-B9FA-54FCD1929548}" dt="2023-03-27T15:01:55.746" v="3548" actId="26606"/>
          <ac:spMkLst>
            <pc:docMk/>
            <pc:sldMk cId="364007551" sldId="300"/>
            <ac:spMk id="19" creationId="{F5BB14C7-B6E4-427D-AEAC-7A18D089F922}"/>
          </ac:spMkLst>
        </pc:spChg>
        <pc:picChg chg="del">
          <ac:chgData name="Barkowsky, Christopher" userId="6508716f-8215-4ad6-946b-171e0541929d" providerId="ADAL" clId="{DB8679BA-15A2-44F4-B9FA-54FCD1929548}" dt="2023-03-27T06:26:39.489" v="3520" actId="478"/>
          <ac:picMkLst>
            <pc:docMk/>
            <pc:sldMk cId="364007551" sldId="300"/>
            <ac:picMk id="3" creationId="{BAAE415A-E8F4-4FD4-10CB-AD383BA4EB3C}"/>
          </ac:picMkLst>
        </pc:picChg>
        <pc:picChg chg="add mod">
          <ac:chgData name="Barkowsky, Christopher" userId="6508716f-8215-4ad6-946b-171e0541929d" providerId="ADAL" clId="{DB8679BA-15A2-44F4-B9FA-54FCD1929548}" dt="2023-03-27T15:02:49.123" v="3558" actId="14100"/>
          <ac:picMkLst>
            <pc:docMk/>
            <pc:sldMk cId="364007551" sldId="300"/>
            <ac:picMk id="7" creationId="{34B39E29-8CAC-B9F0-699B-5F4852B141FD}"/>
          </ac:picMkLst>
        </pc:picChg>
        <pc:picChg chg="add mod">
          <ac:chgData name="Barkowsky, Christopher" userId="6508716f-8215-4ad6-946b-171e0541929d" providerId="ADAL" clId="{DB8679BA-15A2-44F4-B9FA-54FCD1929548}" dt="2023-03-27T06:27:45.848" v="3538" actId="14100"/>
          <ac:picMkLst>
            <pc:docMk/>
            <pc:sldMk cId="364007551" sldId="300"/>
            <ac:picMk id="10" creationId="{633CB527-3743-BFC1-1DBB-BEEBAE5CDB6F}"/>
          </ac:picMkLst>
        </pc:picChg>
        <pc:cxnChg chg="add">
          <ac:chgData name="Barkowsky, Christopher" userId="6508716f-8215-4ad6-946b-171e0541929d" providerId="ADAL" clId="{DB8679BA-15A2-44F4-B9FA-54FCD1929548}" dt="2023-03-27T15:01:55.746" v="3548" actId="26606"/>
          <ac:cxnSpMkLst>
            <pc:docMk/>
            <pc:sldMk cId="364007551" sldId="300"/>
            <ac:cxnSpMk id="17" creationId="{ABAD74CF-CB22-463B-9031-D3BE16111B9B}"/>
          </ac:cxnSpMkLst>
        </pc:cxnChg>
        <pc:cxnChg chg="add">
          <ac:chgData name="Barkowsky, Christopher" userId="6508716f-8215-4ad6-946b-171e0541929d" providerId="ADAL" clId="{DB8679BA-15A2-44F4-B9FA-54FCD1929548}" dt="2023-03-27T15:01:55.746" v="3548" actId="26606"/>
          <ac:cxnSpMkLst>
            <pc:docMk/>
            <pc:sldMk cId="364007551" sldId="300"/>
            <ac:cxnSpMk id="21" creationId="{82B589D1-AB2D-469C-960E-40C719BA8281}"/>
          </ac:cxnSpMkLst>
        </pc:cxnChg>
        <pc:cxnChg chg="add">
          <ac:chgData name="Barkowsky, Christopher" userId="6508716f-8215-4ad6-946b-171e0541929d" providerId="ADAL" clId="{DB8679BA-15A2-44F4-B9FA-54FCD1929548}" dt="2023-03-27T15:01:55.746" v="3548" actId="26606"/>
          <ac:cxnSpMkLst>
            <pc:docMk/>
            <pc:sldMk cId="364007551" sldId="300"/>
            <ac:cxnSpMk id="23" creationId="{055BC9DE-F4C7-4F1F-833F-C0E20531FBC7}"/>
          </ac:cxnSpMkLst>
        </pc:cxnChg>
        <pc:cxnChg chg="add">
          <ac:chgData name="Barkowsky, Christopher" userId="6508716f-8215-4ad6-946b-171e0541929d" providerId="ADAL" clId="{DB8679BA-15A2-44F4-B9FA-54FCD1929548}" dt="2023-03-27T15:01:55.746" v="3548" actId="26606"/>
          <ac:cxnSpMkLst>
            <pc:docMk/>
            <pc:sldMk cId="364007551" sldId="300"/>
            <ac:cxnSpMk id="25" creationId="{E95C7366-6A36-4307-81CE-FBD79DFF0980}"/>
          </ac:cxnSpMkLst>
        </pc:cxnChg>
      </pc:sldChg>
      <pc:sldChg chg="addSp delSp modSp mod">
        <pc:chgData name="Barkowsky, Christopher" userId="6508716f-8215-4ad6-946b-171e0541929d" providerId="ADAL" clId="{DB8679BA-15A2-44F4-B9FA-54FCD1929548}" dt="2023-03-27T18:29:58.192" v="4143" actId="1076"/>
        <pc:sldMkLst>
          <pc:docMk/>
          <pc:sldMk cId="518736388" sldId="302"/>
        </pc:sldMkLst>
        <pc:spChg chg="mod">
          <ac:chgData name="Barkowsky, Christopher" userId="6508716f-8215-4ad6-946b-171e0541929d" providerId="ADAL" clId="{DB8679BA-15A2-44F4-B9FA-54FCD1929548}" dt="2023-03-27T18:29:58.192" v="4143" actId="1076"/>
          <ac:spMkLst>
            <pc:docMk/>
            <pc:sldMk cId="518736388" sldId="302"/>
            <ac:spMk id="3" creationId="{C0DCB3B0-CB91-108C-B013-C86B38696B0F}"/>
          </ac:spMkLst>
        </pc:spChg>
        <pc:spChg chg="mod">
          <ac:chgData name="Barkowsky, Christopher" userId="6508716f-8215-4ad6-946b-171e0541929d" providerId="ADAL" clId="{DB8679BA-15A2-44F4-B9FA-54FCD1929548}" dt="2023-03-27T15:21:18.631" v="4045" actId="20577"/>
          <ac:spMkLst>
            <pc:docMk/>
            <pc:sldMk cId="518736388" sldId="302"/>
            <ac:spMk id="5" creationId="{12572F20-E3F4-F236-E21F-CF1E4E9AE228}"/>
          </ac:spMkLst>
        </pc:spChg>
        <pc:spChg chg="del">
          <ac:chgData name="Barkowsky, Christopher" userId="6508716f-8215-4ad6-946b-171e0541929d" providerId="ADAL" clId="{DB8679BA-15A2-44F4-B9FA-54FCD1929548}" dt="2023-03-27T17:57:01.808" v="4064" actId="478"/>
          <ac:spMkLst>
            <pc:docMk/>
            <pc:sldMk cId="518736388" sldId="302"/>
            <ac:spMk id="9" creationId="{A8CED5FA-6040-1EA8-586D-6CD1DF639EA9}"/>
          </ac:spMkLst>
        </pc:spChg>
        <pc:grpChg chg="add mod">
          <ac:chgData name="Barkowsky, Christopher" userId="6508716f-8215-4ad6-946b-171e0541929d" providerId="ADAL" clId="{DB8679BA-15A2-44F4-B9FA-54FCD1929548}" dt="2023-03-27T18:28:41.612" v="4110" actId="14100"/>
          <ac:grpSpMkLst>
            <pc:docMk/>
            <pc:sldMk cId="518736388" sldId="302"/>
            <ac:grpSpMk id="18" creationId="{96805685-AD31-24B6-F54D-44966549CCCF}"/>
          </ac:grpSpMkLst>
        </pc:grpChg>
        <pc:picChg chg="del">
          <ac:chgData name="Barkowsky, Christopher" userId="6508716f-8215-4ad6-946b-171e0541929d" providerId="ADAL" clId="{DB8679BA-15A2-44F4-B9FA-54FCD1929548}" dt="2023-03-27T18:26:53.959" v="4065" actId="478"/>
          <ac:picMkLst>
            <pc:docMk/>
            <pc:sldMk cId="518736388" sldId="302"/>
            <ac:picMk id="8" creationId="{38ACC4CE-727C-9C74-DF30-05CFD5810327}"/>
          </ac:picMkLst>
        </pc:picChg>
        <pc:picChg chg="add del mod">
          <ac:chgData name="Barkowsky, Christopher" userId="6508716f-8215-4ad6-946b-171e0541929d" providerId="ADAL" clId="{DB8679BA-15A2-44F4-B9FA-54FCD1929548}" dt="2023-03-27T18:28:04.361" v="4098" actId="478"/>
          <ac:picMkLst>
            <pc:docMk/>
            <pc:sldMk cId="518736388" sldId="302"/>
            <ac:picMk id="10" creationId="{8D29B3F8-CBBC-69E9-7442-1ACDF2BA9BCA}"/>
          </ac:picMkLst>
        </pc:picChg>
        <pc:picChg chg="add del mod">
          <ac:chgData name="Barkowsky, Christopher" userId="6508716f-8215-4ad6-946b-171e0541929d" providerId="ADAL" clId="{DB8679BA-15A2-44F4-B9FA-54FCD1929548}" dt="2023-03-27T18:28:03.811" v="4097" actId="478"/>
          <ac:picMkLst>
            <pc:docMk/>
            <pc:sldMk cId="518736388" sldId="302"/>
            <ac:picMk id="12" creationId="{41E5CE42-6EB7-129C-4E14-E0952E47091B}"/>
          </ac:picMkLst>
        </pc:picChg>
        <pc:picChg chg="add del mod">
          <ac:chgData name="Barkowsky, Christopher" userId="6508716f-8215-4ad6-946b-171e0541929d" providerId="ADAL" clId="{DB8679BA-15A2-44F4-B9FA-54FCD1929548}" dt="2023-03-27T18:28:03.180" v="4096" actId="478"/>
          <ac:picMkLst>
            <pc:docMk/>
            <pc:sldMk cId="518736388" sldId="302"/>
            <ac:picMk id="14" creationId="{FAE38CA9-08B9-5AD3-646D-BC37EF4448A8}"/>
          </ac:picMkLst>
        </pc:picChg>
        <pc:picChg chg="add mod">
          <ac:chgData name="Barkowsky, Christopher" userId="6508716f-8215-4ad6-946b-171e0541929d" providerId="ADAL" clId="{DB8679BA-15A2-44F4-B9FA-54FCD1929548}" dt="2023-03-27T18:27:59.587" v="4094" actId="164"/>
          <ac:picMkLst>
            <pc:docMk/>
            <pc:sldMk cId="518736388" sldId="302"/>
            <ac:picMk id="15" creationId="{1C69F69E-05BE-8CE6-697B-F7960A0F0248}"/>
          </ac:picMkLst>
        </pc:picChg>
        <pc:picChg chg="add mod">
          <ac:chgData name="Barkowsky, Christopher" userId="6508716f-8215-4ad6-946b-171e0541929d" providerId="ADAL" clId="{DB8679BA-15A2-44F4-B9FA-54FCD1929548}" dt="2023-03-27T18:27:59.587" v="4094" actId="164"/>
          <ac:picMkLst>
            <pc:docMk/>
            <pc:sldMk cId="518736388" sldId="302"/>
            <ac:picMk id="16" creationId="{07CDF439-683A-02EA-2589-2ED27FBB5D82}"/>
          </ac:picMkLst>
        </pc:picChg>
        <pc:picChg chg="add mod">
          <ac:chgData name="Barkowsky, Christopher" userId="6508716f-8215-4ad6-946b-171e0541929d" providerId="ADAL" clId="{DB8679BA-15A2-44F4-B9FA-54FCD1929548}" dt="2023-03-27T18:27:59.587" v="4094" actId="164"/>
          <ac:picMkLst>
            <pc:docMk/>
            <pc:sldMk cId="518736388" sldId="302"/>
            <ac:picMk id="17" creationId="{64BE491B-87C4-2962-B0E5-C07751BFDAC7}"/>
          </ac:picMkLst>
        </pc:picChg>
      </pc:sldChg>
      <pc:sldChg chg="modSp">
        <pc:chgData name="Barkowsky, Christopher" userId="6508716f-8215-4ad6-946b-171e0541929d" providerId="ADAL" clId="{DB8679BA-15A2-44F4-B9FA-54FCD1929548}" dt="2023-04-03T00:10:08.425" v="4151" actId="1076"/>
        <pc:sldMkLst>
          <pc:docMk/>
          <pc:sldMk cId="1495392097" sldId="305"/>
        </pc:sldMkLst>
        <pc:picChg chg="mod">
          <ac:chgData name="Barkowsky, Christopher" userId="6508716f-8215-4ad6-946b-171e0541929d" providerId="ADAL" clId="{DB8679BA-15A2-44F4-B9FA-54FCD1929548}" dt="2023-04-03T00:10:08.425" v="4151" actId="1076"/>
          <ac:picMkLst>
            <pc:docMk/>
            <pc:sldMk cId="1495392097" sldId="305"/>
            <ac:picMk id="8" creationId="{09627106-C735-3E40-D43D-9089913AFB89}"/>
          </ac:picMkLst>
        </pc:picChg>
      </pc:sldChg>
      <pc:sldChg chg="modSp mod">
        <pc:chgData name="Barkowsky, Christopher" userId="6508716f-8215-4ad6-946b-171e0541929d" providerId="ADAL" clId="{DB8679BA-15A2-44F4-B9FA-54FCD1929548}" dt="2023-03-27T18:31:18.796" v="4149" actId="20577"/>
        <pc:sldMkLst>
          <pc:docMk/>
          <pc:sldMk cId="3267971173" sldId="306"/>
        </pc:sldMkLst>
        <pc:spChg chg="mod">
          <ac:chgData name="Barkowsky, Christopher" userId="6508716f-8215-4ad6-946b-171e0541929d" providerId="ADAL" clId="{DB8679BA-15A2-44F4-B9FA-54FCD1929548}" dt="2023-03-27T18:31:18.796" v="4149" actId="20577"/>
          <ac:spMkLst>
            <pc:docMk/>
            <pc:sldMk cId="3267971173" sldId="306"/>
            <ac:spMk id="5" creationId="{12572F20-E3F4-F236-E21F-CF1E4E9AE228}"/>
          </ac:spMkLst>
        </pc:spChg>
      </pc:sldChg>
      <pc:sldChg chg="modSp mod">
        <pc:chgData name="Barkowsky, Christopher" userId="6508716f-8215-4ad6-946b-171e0541929d" providerId="ADAL" clId="{DB8679BA-15A2-44F4-B9FA-54FCD1929548}" dt="2023-04-03T01:24:42.814" v="4154" actId="14100"/>
        <pc:sldMkLst>
          <pc:docMk/>
          <pc:sldMk cId="2133326127" sldId="310"/>
        </pc:sldMkLst>
        <pc:grpChg chg="mod">
          <ac:chgData name="Barkowsky, Christopher" userId="6508716f-8215-4ad6-946b-171e0541929d" providerId="ADAL" clId="{DB8679BA-15A2-44F4-B9FA-54FCD1929548}" dt="2023-04-03T01:24:42.814" v="4154" actId="14100"/>
          <ac:grpSpMkLst>
            <pc:docMk/>
            <pc:sldMk cId="2133326127" sldId="310"/>
            <ac:grpSpMk id="11" creationId="{32EF767F-66D2-02EC-3246-4E2A33AD64BD}"/>
          </ac:grpSpMkLst>
        </pc:grpChg>
      </pc:sldChg>
    </pc:docChg>
  </pc:docChgLst>
  <pc:docChgLst>
    <pc:chgData name="Mark Dannemiller" userId="bb79534a-0ecb-4306-9e0b-bedc540f3fad" providerId="ADAL" clId="{886A4DBE-EAE1-4D3E-B935-42C8644CEA3D}"/>
    <pc:docChg chg="undo custSel addSld modSld sldOrd modSection">
      <pc:chgData name="Mark Dannemiller" userId="bb79534a-0ecb-4306-9e0b-bedc540f3fad" providerId="ADAL" clId="{886A4DBE-EAE1-4D3E-B935-42C8644CEA3D}" dt="2023-03-27T18:39:25.276" v="1321"/>
      <pc:docMkLst>
        <pc:docMk/>
      </pc:docMkLst>
      <pc:sldChg chg="addSp delSp modSp mod ord">
        <pc:chgData name="Mark Dannemiller" userId="bb79534a-0ecb-4306-9e0b-bedc540f3fad" providerId="ADAL" clId="{886A4DBE-EAE1-4D3E-B935-42C8644CEA3D}" dt="2023-03-27T17:05:41.867" v="878"/>
        <pc:sldMkLst>
          <pc:docMk/>
          <pc:sldMk cId="625795182" sldId="273"/>
        </pc:sldMkLst>
        <pc:spChg chg="add mod">
          <ac:chgData name="Mark Dannemiller" userId="bb79534a-0ecb-4306-9e0b-bedc540f3fad" providerId="ADAL" clId="{886A4DBE-EAE1-4D3E-B935-42C8644CEA3D}" dt="2023-03-27T16:51:59.280" v="627" actId="6549"/>
          <ac:spMkLst>
            <pc:docMk/>
            <pc:sldMk cId="625795182" sldId="273"/>
            <ac:spMk id="9" creationId="{2E5D0F66-1F7E-E764-10A6-971150E7F165}"/>
          </ac:spMkLst>
        </pc:spChg>
        <pc:picChg chg="del">
          <ac:chgData name="Mark Dannemiller" userId="bb79534a-0ecb-4306-9e0b-bedc540f3fad" providerId="ADAL" clId="{886A4DBE-EAE1-4D3E-B935-42C8644CEA3D}" dt="2023-03-27T16:44:24.167" v="548" actId="21"/>
          <ac:picMkLst>
            <pc:docMk/>
            <pc:sldMk cId="625795182" sldId="273"/>
            <ac:picMk id="7" creationId="{C37E170B-AAA1-B90E-7A57-F89B280FFC86}"/>
          </ac:picMkLst>
        </pc:picChg>
        <pc:picChg chg="add mod">
          <ac:chgData name="Mark Dannemiller" userId="bb79534a-0ecb-4306-9e0b-bedc540f3fad" providerId="ADAL" clId="{886A4DBE-EAE1-4D3E-B935-42C8644CEA3D}" dt="2023-03-27T16:52:20.132" v="630" actId="1076"/>
          <ac:picMkLst>
            <pc:docMk/>
            <pc:sldMk cId="625795182" sldId="273"/>
            <ac:picMk id="1026" creationId="{A128BBA0-DE62-0C28-6A8D-D510A85D9217}"/>
          </ac:picMkLst>
        </pc:picChg>
      </pc:sldChg>
      <pc:sldChg chg="addSp delSp modSp mod ord">
        <pc:chgData name="Mark Dannemiller" userId="bb79534a-0ecb-4306-9e0b-bedc540f3fad" providerId="ADAL" clId="{886A4DBE-EAE1-4D3E-B935-42C8644CEA3D}" dt="2023-03-27T16:39:34.185" v="547"/>
        <pc:sldMkLst>
          <pc:docMk/>
          <pc:sldMk cId="2870701399" sldId="279"/>
        </pc:sldMkLst>
        <pc:spChg chg="mod">
          <ac:chgData name="Mark Dannemiller" userId="bb79534a-0ecb-4306-9e0b-bedc540f3fad" providerId="ADAL" clId="{886A4DBE-EAE1-4D3E-B935-42C8644CEA3D}" dt="2023-03-27T16:39:10.973" v="543" actId="27636"/>
          <ac:spMkLst>
            <pc:docMk/>
            <pc:sldMk cId="2870701399" sldId="279"/>
            <ac:spMk id="3" creationId="{C0DCB3B0-CB91-108C-B013-C86B38696B0F}"/>
          </ac:spMkLst>
        </pc:spChg>
        <pc:picChg chg="add del mod">
          <ac:chgData name="Mark Dannemiller" userId="bb79534a-0ecb-4306-9e0b-bedc540f3fad" providerId="ADAL" clId="{886A4DBE-EAE1-4D3E-B935-42C8644CEA3D}" dt="2023-03-27T16:38:49.984" v="529"/>
          <ac:picMkLst>
            <pc:docMk/>
            <pc:sldMk cId="2870701399" sldId="279"/>
            <ac:picMk id="8" creationId="{EBAB6FCC-94FA-93BB-AB7B-83CA970313F1}"/>
          </ac:picMkLst>
        </pc:picChg>
        <pc:picChg chg="add del mod">
          <ac:chgData name="Mark Dannemiller" userId="bb79534a-0ecb-4306-9e0b-bedc540f3fad" providerId="ADAL" clId="{886A4DBE-EAE1-4D3E-B935-42C8644CEA3D}" dt="2023-03-27T16:38:49.984" v="529"/>
          <ac:picMkLst>
            <pc:docMk/>
            <pc:sldMk cId="2870701399" sldId="279"/>
            <ac:picMk id="10" creationId="{376EF4BE-967E-9057-941D-113DC1C6108E}"/>
          </ac:picMkLst>
        </pc:picChg>
        <pc:picChg chg="add del mod">
          <ac:chgData name="Mark Dannemiller" userId="bb79534a-0ecb-4306-9e0b-bedc540f3fad" providerId="ADAL" clId="{886A4DBE-EAE1-4D3E-B935-42C8644CEA3D}" dt="2023-03-27T16:38:49.984" v="529"/>
          <ac:picMkLst>
            <pc:docMk/>
            <pc:sldMk cId="2870701399" sldId="279"/>
            <ac:picMk id="12" creationId="{240C130B-330A-3508-C3E0-1AF09BF34EEC}"/>
          </ac:picMkLst>
        </pc:picChg>
        <pc:picChg chg="add del mod">
          <ac:chgData name="Mark Dannemiller" userId="bb79534a-0ecb-4306-9e0b-bedc540f3fad" providerId="ADAL" clId="{886A4DBE-EAE1-4D3E-B935-42C8644CEA3D}" dt="2023-03-27T16:38:49.984" v="529"/>
          <ac:picMkLst>
            <pc:docMk/>
            <pc:sldMk cId="2870701399" sldId="279"/>
            <ac:picMk id="14" creationId="{77314877-151D-CDA4-BFB4-7FEFDD27E081}"/>
          </ac:picMkLst>
        </pc:picChg>
        <pc:picChg chg="add del mod">
          <ac:chgData name="Mark Dannemiller" userId="bb79534a-0ecb-4306-9e0b-bedc540f3fad" providerId="ADAL" clId="{886A4DBE-EAE1-4D3E-B935-42C8644CEA3D}" dt="2023-03-27T16:38:49.984" v="529"/>
          <ac:picMkLst>
            <pc:docMk/>
            <pc:sldMk cId="2870701399" sldId="279"/>
            <ac:picMk id="16" creationId="{E50783A4-279E-1364-99F6-4068C56017D6}"/>
          </ac:picMkLst>
        </pc:picChg>
        <pc:picChg chg="add mod">
          <ac:chgData name="Mark Dannemiller" userId="bb79534a-0ecb-4306-9e0b-bedc540f3fad" providerId="ADAL" clId="{886A4DBE-EAE1-4D3E-B935-42C8644CEA3D}" dt="2023-03-27T16:39:20.682" v="545" actId="1076"/>
          <ac:picMkLst>
            <pc:docMk/>
            <pc:sldMk cId="2870701399" sldId="279"/>
            <ac:picMk id="18" creationId="{838B7519-F45B-1281-BF57-F9A46E6EE0F7}"/>
          </ac:picMkLst>
        </pc:picChg>
      </pc:sldChg>
      <pc:sldChg chg="addSp delSp modSp mod modAnim">
        <pc:chgData name="Mark Dannemiller" userId="bb79534a-0ecb-4306-9e0b-bedc540f3fad" providerId="ADAL" clId="{886A4DBE-EAE1-4D3E-B935-42C8644CEA3D}" dt="2023-03-27T18:38:27.687" v="1314"/>
        <pc:sldMkLst>
          <pc:docMk/>
          <pc:sldMk cId="873491709" sldId="280"/>
        </pc:sldMkLst>
        <pc:spChg chg="del mod">
          <ac:chgData name="Mark Dannemiller" userId="bb79534a-0ecb-4306-9e0b-bedc540f3fad" providerId="ADAL" clId="{886A4DBE-EAE1-4D3E-B935-42C8644CEA3D}" dt="2023-03-27T18:38:17.927" v="1308" actId="478"/>
          <ac:spMkLst>
            <pc:docMk/>
            <pc:sldMk cId="873491709" sldId="280"/>
            <ac:spMk id="4" creationId="{9EB25406-4BAF-EA29-58F1-55D078CD78B1}"/>
          </ac:spMkLst>
        </pc:spChg>
        <pc:picChg chg="add mod">
          <ac:chgData name="Mark Dannemiller" userId="bb79534a-0ecb-4306-9e0b-bedc540f3fad" providerId="ADAL" clId="{886A4DBE-EAE1-4D3E-B935-42C8644CEA3D}" dt="2023-03-27T18:38:24.488" v="1313" actId="1076"/>
          <ac:picMkLst>
            <pc:docMk/>
            <pc:sldMk cId="873491709" sldId="280"/>
            <ac:picMk id="3" creationId="{BFAB40DC-1B90-BDA9-474F-7BD506F84035}"/>
          </ac:picMkLst>
        </pc:picChg>
        <pc:picChg chg="del">
          <ac:chgData name="Mark Dannemiller" userId="bb79534a-0ecb-4306-9e0b-bedc540f3fad" providerId="ADAL" clId="{886A4DBE-EAE1-4D3E-B935-42C8644CEA3D}" dt="2023-03-27T18:37:59.257" v="1299" actId="478"/>
          <ac:picMkLst>
            <pc:docMk/>
            <pc:sldMk cId="873491709" sldId="280"/>
            <ac:picMk id="9" creationId="{1ABA992B-5240-FD5D-FFCA-989D44D2F1F1}"/>
          </ac:picMkLst>
        </pc:picChg>
      </pc:sldChg>
      <pc:sldChg chg="addSp modSp mod">
        <pc:chgData name="Mark Dannemiller" userId="bb79534a-0ecb-4306-9e0b-bedc540f3fad" providerId="ADAL" clId="{886A4DBE-EAE1-4D3E-B935-42C8644CEA3D}" dt="2023-03-27T16:55:56.714" v="711" actId="20577"/>
        <pc:sldMkLst>
          <pc:docMk/>
          <pc:sldMk cId="3051532528" sldId="286"/>
        </pc:sldMkLst>
        <pc:spChg chg="add mod">
          <ac:chgData name="Mark Dannemiller" userId="bb79534a-0ecb-4306-9e0b-bedc540f3fad" providerId="ADAL" clId="{886A4DBE-EAE1-4D3E-B935-42C8644CEA3D}" dt="2023-03-27T16:55:56.714" v="711" actId="20577"/>
          <ac:spMkLst>
            <pc:docMk/>
            <pc:sldMk cId="3051532528" sldId="286"/>
            <ac:spMk id="7" creationId="{8C146CBF-63F0-554F-7013-60257A3D49C4}"/>
          </ac:spMkLst>
        </pc:spChg>
      </pc:sldChg>
      <pc:sldChg chg="ord">
        <pc:chgData name="Mark Dannemiller" userId="bb79534a-0ecb-4306-9e0b-bedc540f3fad" providerId="ADAL" clId="{886A4DBE-EAE1-4D3E-B935-42C8644CEA3D}" dt="2023-03-27T17:04:29.363" v="729"/>
        <pc:sldMkLst>
          <pc:docMk/>
          <pc:sldMk cId="3590140267" sldId="287"/>
        </pc:sldMkLst>
      </pc:sldChg>
      <pc:sldChg chg="modSp mod">
        <pc:chgData name="Mark Dannemiller" userId="bb79534a-0ecb-4306-9e0b-bedc540f3fad" providerId="ADAL" clId="{886A4DBE-EAE1-4D3E-B935-42C8644CEA3D}" dt="2023-03-27T15:55:21.313" v="404" actId="20577"/>
        <pc:sldMkLst>
          <pc:docMk/>
          <pc:sldMk cId="1830804954" sldId="288"/>
        </pc:sldMkLst>
        <pc:spChg chg="mod">
          <ac:chgData name="Mark Dannemiller" userId="bb79534a-0ecb-4306-9e0b-bedc540f3fad" providerId="ADAL" clId="{886A4DBE-EAE1-4D3E-B935-42C8644CEA3D}" dt="2023-03-27T15:55:21.313" v="404" actId="20577"/>
          <ac:spMkLst>
            <pc:docMk/>
            <pc:sldMk cId="1830804954" sldId="288"/>
            <ac:spMk id="3" creationId="{C0DCB3B0-CB91-108C-B013-C86B38696B0F}"/>
          </ac:spMkLst>
        </pc:spChg>
      </pc:sldChg>
      <pc:sldChg chg="addSp delSp modSp mod modAnim">
        <pc:chgData name="Mark Dannemiller" userId="bb79534a-0ecb-4306-9e0b-bedc540f3fad" providerId="ADAL" clId="{886A4DBE-EAE1-4D3E-B935-42C8644CEA3D}" dt="2023-03-27T16:25:25.086" v="499" actId="20577"/>
        <pc:sldMkLst>
          <pc:docMk/>
          <pc:sldMk cId="2242977634" sldId="290"/>
        </pc:sldMkLst>
        <pc:spChg chg="mod">
          <ac:chgData name="Mark Dannemiller" userId="bb79534a-0ecb-4306-9e0b-bedc540f3fad" providerId="ADAL" clId="{886A4DBE-EAE1-4D3E-B935-42C8644CEA3D}" dt="2023-03-27T16:25:25.086" v="499" actId="20577"/>
          <ac:spMkLst>
            <pc:docMk/>
            <pc:sldMk cId="2242977634" sldId="290"/>
            <ac:spMk id="3" creationId="{C0DCB3B0-CB91-108C-B013-C86B38696B0F}"/>
          </ac:spMkLst>
        </pc:spChg>
        <pc:picChg chg="add del mod">
          <ac:chgData name="Mark Dannemiller" userId="bb79534a-0ecb-4306-9e0b-bedc540f3fad" providerId="ADAL" clId="{886A4DBE-EAE1-4D3E-B935-42C8644CEA3D}" dt="2023-03-27T15:53:04.872" v="385" actId="478"/>
          <ac:picMkLst>
            <pc:docMk/>
            <pc:sldMk cId="2242977634" sldId="290"/>
            <ac:picMk id="8" creationId="{9449771A-EE7D-3411-9160-6AF9BEC3DEB3}"/>
          </ac:picMkLst>
        </pc:picChg>
        <pc:picChg chg="add mod">
          <ac:chgData name="Mark Dannemiller" userId="bb79534a-0ecb-4306-9e0b-bedc540f3fad" providerId="ADAL" clId="{886A4DBE-EAE1-4D3E-B935-42C8644CEA3D}" dt="2023-03-27T15:53:20.280" v="393" actId="1076"/>
          <ac:picMkLst>
            <pc:docMk/>
            <pc:sldMk cId="2242977634" sldId="290"/>
            <ac:picMk id="10" creationId="{B9DF6D05-5C25-4284-73ED-4B04C0338A52}"/>
          </ac:picMkLst>
        </pc:picChg>
        <pc:picChg chg="add mod">
          <ac:chgData name="Mark Dannemiller" userId="bb79534a-0ecb-4306-9e0b-bedc540f3fad" providerId="ADAL" clId="{886A4DBE-EAE1-4D3E-B935-42C8644CEA3D}" dt="2023-03-27T16:24:37.866" v="422"/>
          <ac:picMkLst>
            <pc:docMk/>
            <pc:sldMk cId="2242977634" sldId="290"/>
            <ac:picMk id="12" creationId="{C3F892AF-1E91-ED25-8730-AE7A5EA626ED}"/>
          </ac:picMkLst>
        </pc:picChg>
      </pc:sldChg>
      <pc:sldChg chg="addSp delSp modSp mod">
        <pc:chgData name="Mark Dannemiller" userId="bb79534a-0ecb-4306-9e0b-bedc540f3fad" providerId="ADAL" clId="{886A4DBE-EAE1-4D3E-B935-42C8644CEA3D}" dt="2023-03-27T17:14:21.801" v="896" actId="1076"/>
        <pc:sldMkLst>
          <pc:docMk/>
          <pc:sldMk cId="980265087" sldId="292"/>
        </pc:sldMkLst>
        <pc:spChg chg="mod">
          <ac:chgData name="Mark Dannemiller" userId="bb79534a-0ecb-4306-9e0b-bedc540f3fad" providerId="ADAL" clId="{886A4DBE-EAE1-4D3E-B935-42C8644CEA3D}" dt="2023-03-27T17:13:04.044" v="886" actId="14100"/>
          <ac:spMkLst>
            <pc:docMk/>
            <pc:sldMk cId="980265087" sldId="292"/>
            <ac:spMk id="3" creationId="{C0DCB3B0-CB91-108C-B013-C86B38696B0F}"/>
          </ac:spMkLst>
        </pc:spChg>
        <pc:picChg chg="add del mod">
          <ac:chgData name="Mark Dannemiller" userId="bb79534a-0ecb-4306-9e0b-bedc540f3fad" providerId="ADAL" clId="{886A4DBE-EAE1-4D3E-B935-42C8644CEA3D}" dt="2023-03-27T17:14:07.957" v="890" actId="478"/>
          <ac:picMkLst>
            <pc:docMk/>
            <pc:sldMk cId="980265087" sldId="292"/>
            <ac:picMk id="8" creationId="{4EC30ECF-50EA-22ED-BC82-B3B77FA20B79}"/>
          </ac:picMkLst>
        </pc:picChg>
        <pc:picChg chg="add mod">
          <ac:chgData name="Mark Dannemiller" userId="bb79534a-0ecb-4306-9e0b-bedc540f3fad" providerId="ADAL" clId="{886A4DBE-EAE1-4D3E-B935-42C8644CEA3D}" dt="2023-03-27T17:14:21.801" v="896" actId="1076"/>
          <ac:picMkLst>
            <pc:docMk/>
            <pc:sldMk cId="980265087" sldId="292"/>
            <ac:picMk id="10" creationId="{CE240D8D-C7CE-4B04-E993-01DB1BF5364F}"/>
          </ac:picMkLst>
        </pc:picChg>
      </pc:sldChg>
      <pc:sldChg chg="addSp delSp modSp mod modAnim">
        <pc:chgData name="Mark Dannemiller" userId="bb79534a-0ecb-4306-9e0b-bedc540f3fad" providerId="ADAL" clId="{886A4DBE-EAE1-4D3E-B935-42C8644CEA3D}" dt="2023-03-27T18:39:25.276" v="1321"/>
        <pc:sldMkLst>
          <pc:docMk/>
          <pc:sldMk cId="778724135" sldId="301"/>
        </pc:sldMkLst>
        <pc:spChg chg="del">
          <ac:chgData name="Mark Dannemiller" userId="bb79534a-0ecb-4306-9e0b-bedc540f3fad" providerId="ADAL" clId="{886A4DBE-EAE1-4D3E-B935-42C8644CEA3D}" dt="2023-03-27T18:39:17.995" v="1320" actId="478"/>
          <ac:spMkLst>
            <pc:docMk/>
            <pc:sldMk cId="778724135" sldId="301"/>
            <ac:spMk id="4" creationId="{9EB25406-4BAF-EA29-58F1-55D078CD78B1}"/>
          </ac:spMkLst>
        </pc:spChg>
        <pc:spChg chg="add del mod">
          <ac:chgData name="Mark Dannemiller" userId="bb79534a-0ecb-4306-9e0b-bedc540f3fad" providerId="ADAL" clId="{886A4DBE-EAE1-4D3E-B935-42C8644CEA3D}" dt="2023-03-27T18:39:10.503" v="1316"/>
          <ac:spMkLst>
            <pc:docMk/>
            <pc:sldMk cId="778724135" sldId="301"/>
            <ac:spMk id="7" creationId="{03DE7616-DA39-AA8D-657B-05927F8603FA}"/>
          </ac:spMkLst>
        </pc:spChg>
        <pc:spChg chg="del">
          <ac:chgData name="Mark Dannemiller" userId="bb79534a-0ecb-4306-9e0b-bedc540f3fad" providerId="ADAL" clId="{886A4DBE-EAE1-4D3E-B935-42C8644CEA3D}" dt="2023-03-27T18:38:32.240" v="1315" actId="478"/>
          <ac:spMkLst>
            <pc:docMk/>
            <pc:sldMk cId="778724135" sldId="301"/>
            <ac:spMk id="16" creationId="{3060604E-2102-9D6B-7D00-D7F68BCD16E5}"/>
          </ac:spMkLst>
        </pc:spChg>
        <pc:picChg chg="add mod">
          <ac:chgData name="Mark Dannemiller" userId="bb79534a-0ecb-4306-9e0b-bedc540f3fad" providerId="ADAL" clId="{886A4DBE-EAE1-4D3E-B935-42C8644CEA3D}" dt="2023-03-27T18:39:16.442" v="1319" actId="1076"/>
          <ac:picMkLst>
            <pc:docMk/>
            <pc:sldMk cId="778724135" sldId="301"/>
            <ac:picMk id="8" creationId="{28DC564F-8DEC-1674-CD87-9C3504AE8661}"/>
          </ac:picMkLst>
        </pc:picChg>
      </pc:sldChg>
      <pc:sldChg chg="addSp modSp mod">
        <pc:chgData name="Mark Dannemiller" userId="bb79534a-0ecb-4306-9e0b-bedc540f3fad" providerId="ADAL" clId="{886A4DBE-EAE1-4D3E-B935-42C8644CEA3D}" dt="2023-03-27T17:20:14.396" v="967" actId="13926"/>
        <pc:sldMkLst>
          <pc:docMk/>
          <pc:sldMk cId="518736388" sldId="302"/>
        </pc:sldMkLst>
        <pc:spChg chg="mod">
          <ac:chgData name="Mark Dannemiller" userId="bb79534a-0ecb-4306-9e0b-bedc540f3fad" providerId="ADAL" clId="{886A4DBE-EAE1-4D3E-B935-42C8644CEA3D}" dt="2023-03-27T17:19:42.419" v="903" actId="1076"/>
          <ac:spMkLst>
            <pc:docMk/>
            <pc:sldMk cId="518736388" sldId="302"/>
            <ac:spMk id="5" creationId="{12572F20-E3F4-F236-E21F-CF1E4E9AE228}"/>
          </ac:spMkLst>
        </pc:spChg>
        <pc:spChg chg="add mod">
          <ac:chgData name="Mark Dannemiller" userId="bb79534a-0ecb-4306-9e0b-bedc540f3fad" providerId="ADAL" clId="{886A4DBE-EAE1-4D3E-B935-42C8644CEA3D}" dt="2023-03-27T17:20:14.396" v="967" actId="13926"/>
          <ac:spMkLst>
            <pc:docMk/>
            <pc:sldMk cId="518736388" sldId="302"/>
            <ac:spMk id="9" creationId="{A8CED5FA-6040-1EA8-586D-6CD1DF639EA9}"/>
          </ac:spMkLst>
        </pc:spChg>
        <pc:picChg chg="add mod">
          <ac:chgData name="Mark Dannemiller" userId="bb79534a-0ecb-4306-9e0b-bedc540f3fad" providerId="ADAL" clId="{886A4DBE-EAE1-4D3E-B935-42C8644CEA3D}" dt="2023-03-27T17:19:40.317" v="901" actId="1076"/>
          <ac:picMkLst>
            <pc:docMk/>
            <pc:sldMk cId="518736388" sldId="302"/>
            <ac:picMk id="8" creationId="{38ACC4CE-727C-9C74-DF30-05CFD5810327}"/>
          </ac:picMkLst>
        </pc:picChg>
      </pc:sldChg>
      <pc:sldChg chg="addSp delSp modSp add mod ord modAnim">
        <pc:chgData name="Mark Dannemiller" userId="bb79534a-0ecb-4306-9e0b-bedc540f3fad" providerId="ADAL" clId="{886A4DBE-EAE1-4D3E-B935-42C8644CEA3D}" dt="2023-03-27T15:45:46.465" v="365"/>
        <pc:sldMkLst>
          <pc:docMk/>
          <pc:sldMk cId="938384919" sldId="303"/>
        </pc:sldMkLst>
        <pc:spChg chg="mod">
          <ac:chgData name="Mark Dannemiller" userId="bb79534a-0ecb-4306-9e0b-bedc540f3fad" providerId="ADAL" clId="{886A4DBE-EAE1-4D3E-B935-42C8644CEA3D}" dt="2023-03-27T15:41:58.532" v="22" actId="20577"/>
          <ac:spMkLst>
            <pc:docMk/>
            <pc:sldMk cId="938384919" sldId="303"/>
            <ac:spMk id="2" creationId="{ED1F1DDC-8489-7FEC-5262-8B4A1C6F5B1F}"/>
          </ac:spMkLst>
        </pc:spChg>
        <pc:spChg chg="mod">
          <ac:chgData name="Mark Dannemiller" userId="bb79534a-0ecb-4306-9e0b-bedc540f3fad" providerId="ADAL" clId="{886A4DBE-EAE1-4D3E-B935-42C8644CEA3D}" dt="2023-03-27T15:45:03.090" v="359" actId="207"/>
          <ac:spMkLst>
            <pc:docMk/>
            <pc:sldMk cId="938384919" sldId="303"/>
            <ac:spMk id="3" creationId="{C0DCB3B0-CB91-108C-B013-C86B38696B0F}"/>
          </ac:spMkLst>
        </pc:spChg>
        <pc:picChg chg="del">
          <ac:chgData name="Mark Dannemiller" userId="bb79534a-0ecb-4306-9e0b-bedc540f3fad" providerId="ADAL" clId="{886A4DBE-EAE1-4D3E-B935-42C8644CEA3D}" dt="2023-03-27T15:42:00.054" v="23" actId="478"/>
          <ac:picMkLst>
            <pc:docMk/>
            <pc:sldMk cId="938384919" sldId="303"/>
            <ac:picMk id="7" creationId="{0E48D048-86D2-6F75-0197-8F3D16F08CC2}"/>
          </ac:picMkLst>
        </pc:picChg>
        <pc:picChg chg="add mod">
          <ac:chgData name="Mark Dannemiller" userId="bb79534a-0ecb-4306-9e0b-bedc540f3fad" providerId="ADAL" clId="{886A4DBE-EAE1-4D3E-B935-42C8644CEA3D}" dt="2023-03-27T15:43:09.078" v="33" actId="1076"/>
          <ac:picMkLst>
            <pc:docMk/>
            <pc:sldMk cId="938384919" sldId="303"/>
            <ac:picMk id="8" creationId="{154775CF-847C-4518-2F76-4137D4A83ECE}"/>
          </ac:picMkLst>
        </pc:picChg>
        <pc:picChg chg="add mod">
          <ac:chgData name="Mark Dannemiller" userId="bb79534a-0ecb-4306-9e0b-bedc540f3fad" providerId="ADAL" clId="{886A4DBE-EAE1-4D3E-B935-42C8644CEA3D}" dt="2023-03-27T15:45:32.105" v="362"/>
          <ac:picMkLst>
            <pc:docMk/>
            <pc:sldMk cId="938384919" sldId="303"/>
            <ac:picMk id="9" creationId="{8A62549C-ADA1-A771-475D-A437FE92F049}"/>
          </ac:picMkLst>
        </pc:picChg>
      </pc:sldChg>
      <pc:sldChg chg="addSp delSp modSp add mod delAnim modAnim">
        <pc:chgData name="Mark Dannemiller" userId="bb79534a-0ecb-4306-9e0b-bedc540f3fad" providerId="ADAL" clId="{886A4DBE-EAE1-4D3E-B935-42C8644CEA3D}" dt="2023-03-27T17:05:25.067" v="876" actId="20577"/>
        <pc:sldMkLst>
          <pc:docMk/>
          <pc:sldMk cId="3588535760" sldId="304"/>
        </pc:sldMkLst>
        <pc:spChg chg="mod">
          <ac:chgData name="Mark Dannemiller" userId="bb79534a-0ecb-4306-9e0b-bedc540f3fad" providerId="ADAL" clId="{886A4DBE-EAE1-4D3E-B935-42C8644CEA3D}" dt="2023-03-27T17:05:25.067" v="876" actId="20577"/>
          <ac:spMkLst>
            <pc:docMk/>
            <pc:sldMk cId="3588535760" sldId="304"/>
            <ac:spMk id="3" creationId="{C0DCB3B0-CB91-108C-B013-C86B38696B0F}"/>
          </ac:spMkLst>
        </pc:spChg>
        <pc:spChg chg="del">
          <ac:chgData name="Mark Dannemiller" userId="bb79534a-0ecb-4306-9e0b-bedc540f3fad" providerId="ADAL" clId="{886A4DBE-EAE1-4D3E-B935-42C8644CEA3D}" dt="2023-03-27T16:44:49.776" v="552" actId="478"/>
          <ac:spMkLst>
            <pc:docMk/>
            <pc:sldMk cId="3588535760" sldId="304"/>
            <ac:spMk id="8" creationId="{6161B280-50A4-D48E-8613-2431E0776F43}"/>
          </ac:spMkLst>
        </pc:spChg>
        <pc:spChg chg="del">
          <ac:chgData name="Mark Dannemiller" userId="bb79534a-0ecb-4306-9e0b-bedc540f3fad" providerId="ADAL" clId="{886A4DBE-EAE1-4D3E-B935-42C8644CEA3D}" dt="2023-03-27T16:44:49.776" v="552" actId="478"/>
          <ac:spMkLst>
            <pc:docMk/>
            <pc:sldMk cId="3588535760" sldId="304"/>
            <ac:spMk id="9" creationId="{EF3969EB-FD5D-7814-B365-F3D924EAE431}"/>
          </ac:spMkLst>
        </pc:spChg>
        <pc:spChg chg="del">
          <ac:chgData name="Mark Dannemiller" userId="bb79534a-0ecb-4306-9e0b-bedc540f3fad" providerId="ADAL" clId="{886A4DBE-EAE1-4D3E-B935-42C8644CEA3D}" dt="2023-03-27T16:44:48.010" v="551" actId="478"/>
          <ac:spMkLst>
            <pc:docMk/>
            <pc:sldMk cId="3588535760" sldId="304"/>
            <ac:spMk id="14" creationId="{23F98F41-FCE4-606A-9339-73F08DC550BB}"/>
          </ac:spMkLst>
        </pc:spChg>
        <pc:grpChg chg="del">
          <ac:chgData name="Mark Dannemiller" userId="bb79534a-0ecb-4306-9e0b-bedc540f3fad" providerId="ADAL" clId="{886A4DBE-EAE1-4D3E-B935-42C8644CEA3D}" dt="2023-03-27T16:44:46.385" v="550" actId="478"/>
          <ac:grpSpMkLst>
            <pc:docMk/>
            <pc:sldMk cId="3588535760" sldId="304"/>
            <ac:grpSpMk id="12" creationId="{B31747C4-6A13-0AB4-DFC9-FA87DF8DC62C}"/>
          </ac:grpSpMkLst>
        </pc:grpChg>
        <pc:picChg chg="add del mod">
          <ac:chgData name="Mark Dannemiller" userId="bb79534a-0ecb-4306-9e0b-bedc540f3fad" providerId="ADAL" clId="{886A4DBE-EAE1-4D3E-B935-42C8644CEA3D}" dt="2023-03-27T16:49:40.528" v="606" actId="478"/>
          <ac:picMkLst>
            <pc:docMk/>
            <pc:sldMk cId="3588535760" sldId="304"/>
            <ac:picMk id="7" creationId="{7AFCBBDC-8406-2154-6E4A-F569B9914D20}"/>
          </ac:picMkLst>
        </pc:picChg>
        <pc:picChg chg="add del mod">
          <ac:chgData name="Mark Dannemiller" userId="bb79534a-0ecb-4306-9e0b-bedc540f3fad" providerId="ADAL" clId="{886A4DBE-EAE1-4D3E-B935-42C8644CEA3D}" dt="2023-03-27T16:50:09.779" v="609" actId="478"/>
          <ac:picMkLst>
            <pc:docMk/>
            <pc:sldMk cId="3588535760" sldId="304"/>
            <ac:picMk id="13" creationId="{6AE9C9AC-CB1A-20DE-6E55-6DF13C4EBC52}"/>
          </ac:picMkLst>
        </pc:picChg>
        <pc:picChg chg="add del mod">
          <ac:chgData name="Mark Dannemiller" userId="bb79534a-0ecb-4306-9e0b-bedc540f3fad" providerId="ADAL" clId="{886A4DBE-EAE1-4D3E-B935-42C8644CEA3D}" dt="2023-03-27T17:01:34.054" v="719" actId="478"/>
          <ac:picMkLst>
            <pc:docMk/>
            <pc:sldMk cId="3588535760" sldId="304"/>
            <ac:picMk id="15" creationId="{ADCE5735-FA78-ED19-152C-B2E2A95C78C7}"/>
          </ac:picMkLst>
        </pc:picChg>
        <pc:picChg chg="add mod">
          <ac:chgData name="Mark Dannemiller" userId="bb79534a-0ecb-4306-9e0b-bedc540f3fad" providerId="ADAL" clId="{886A4DBE-EAE1-4D3E-B935-42C8644CEA3D}" dt="2023-03-27T17:03:46.747" v="726" actId="1076"/>
          <ac:picMkLst>
            <pc:docMk/>
            <pc:sldMk cId="3588535760" sldId="304"/>
            <ac:picMk id="16" creationId="{96F65290-B2DF-7194-02AC-86C10FD0709E}"/>
          </ac:picMkLst>
        </pc:picChg>
      </pc:sldChg>
      <pc:sldChg chg="addSp delSp modSp add mod">
        <pc:chgData name="Mark Dannemiller" userId="bb79534a-0ecb-4306-9e0b-bedc540f3fad" providerId="ADAL" clId="{886A4DBE-EAE1-4D3E-B935-42C8644CEA3D}" dt="2023-03-27T16:47:56.204" v="592" actId="14100"/>
        <pc:sldMkLst>
          <pc:docMk/>
          <pc:sldMk cId="1495392097" sldId="305"/>
        </pc:sldMkLst>
        <pc:spChg chg="mod">
          <ac:chgData name="Mark Dannemiller" userId="bb79534a-0ecb-4306-9e0b-bedc540f3fad" providerId="ADAL" clId="{886A4DBE-EAE1-4D3E-B935-42C8644CEA3D}" dt="2023-03-27T16:47:56.204" v="592" actId="14100"/>
          <ac:spMkLst>
            <pc:docMk/>
            <pc:sldMk cId="1495392097" sldId="305"/>
            <ac:spMk id="2" creationId="{ED1F1DDC-8489-7FEC-5262-8B4A1C6F5B1F}"/>
          </ac:spMkLst>
        </pc:spChg>
        <pc:spChg chg="del">
          <ac:chgData name="Mark Dannemiller" userId="bb79534a-0ecb-4306-9e0b-bedc540f3fad" providerId="ADAL" clId="{886A4DBE-EAE1-4D3E-B935-42C8644CEA3D}" dt="2023-03-27T16:47:24.269" v="561" actId="478"/>
          <ac:spMkLst>
            <pc:docMk/>
            <pc:sldMk cId="1495392097" sldId="305"/>
            <ac:spMk id="3" creationId="{C0DCB3B0-CB91-108C-B013-C86B38696B0F}"/>
          </ac:spMkLst>
        </pc:spChg>
        <pc:spChg chg="add del mod">
          <ac:chgData name="Mark Dannemiller" userId="bb79534a-0ecb-4306-9e0b-bedc540f3fad" providerId="ADAL" clId="{886A4DBE-EAE1-4D3E-B935-42C8644CEA3D}" dt="2023-03-27T16:47:25.750" v="562" actId="478"/>
          <ac:spMkLst>
            <pc:docMk/>
            <pc:sldMk cId="1495392097" sldId="305"/>
            <ac:spMk id="10" creationId="{FA8E35E6-B7A7-CA67-89CF-E86CB36DFF3E}"/>
          </ac:spMkLst>
        </pc:spChg>
        <pc:picChg chg="del">
          <ac:chgData name="Mark Dannemiller" userId="bb79534a-0ecb-4306-9e0b-bedc540f3fad" providerId="ADAL" clId="{886A4DBE-EAE1-4D3E-B935-42C8644CEA3D}" dt="2023-03-27T16:47:20.815" v="559" actId="478"/>
          <ac:picMkLst>
            <pc:docMk/>
            <pc:sldMk cId="1495392097" sldId="305"/>
            <ac:picMk id="7" creationId="{7AFCBBDC-8406-2154-6E4A-F569B9914D20}"/>
          </ac:picMkLst>
        </pc:picChg>
        <pc:picChg chg="add mod">
          <ac:chgData name="Mark Dannemiller" userId="bb79534a-0ecb-4306-9e0b-bedc540f3fad" providerId="ADAL" clId="{886A4DBE-EAE1-4D3E-B935-42C8644CEA3D}" dt="2023-03-27T16:47:42.427" v="568" actId="1076"/>
          <ac:picMkLst>
            <pc:docMk/>
            <pc:sldMk cId="1495392097" sldId="305"/>
            <ac:picMk id="8" creationId="{09627106-C735-3E40-D43D-9089913AFB89}"/>
          </ac:picMkLst>
        </pc:picChg>
      </pc:sldChg>
      <pc:sldChg chg="addSp delSp modSp add mod modAnim">
        <pc:chgData name="Mark Dannemiller" userId="bb79534a-0ecb-4306-9e0b-bedc540f3fad" providerId="ADAL" clId="{886A4DBE-EAE1-4D3E-B935-42C8644CEA3D}" dt="2023-03-27T17:23:39.966" v="1029" actId="1076"/>
        <pc:sldMkLst>
          <pc:docMk/>
          <pc:sldMk cId="3267971173" sldId="306"/>
        </pc:sldMkLst>
        <pc:spChg chg="mod">
          <ac:chgData name="Mark Dannemiller" userId="bb79534a-0ecb-4306-9e0b-bedc540f3fad" providerId="ADAL" clId="{886A4DBE-EAE1-4D3E-B935-42C8644CEA3D}" dt="2023-03-27T17:22:42.055" v="1010" actId="20577"/>
          <ac:spMkLst>
            <pc:docMk/>
            <pc:sldMk cId="3267971173" sldId="306"/>
            <ac:spMk id="2" creationId="{ED1F1DDC-8489-7FEC-5262-8B4A1C6F5B1F}"/>
          </ac:spMkLst>
        </pc:spChg>
        <pc:spChg chg="del">
          <ac:chgData name="Mark Dannemiller" userId="bb79534a-0ecb-4306-9e0b-bedc540f3fad" providerId="ADAL" clId="{886A4DBE-EAE1-4D3E-B935-42C8644CEA3D}" dt="2023-03-27T17:22:45.843" v="1013" actId="478"/>
          <ac:spMkLst>
            <pc:docMk/>
            <pc:sldMk cId="3267971173" sldId="306"/>
            <ac:spMk id="7" creationId="{808C7FB8-AF71-D84E-C62A-87AAC0EC924D}"/>
          </ac:spMkLst>
        </pc:spChg>
        <pc:spChg chg="add mod">
          <ac:chgData name="Mark Dannemiller" userId="bb79534a-0ecb-4306-9e0b-bedc540f3fad" providerId="ADAL" clId="{886A4DBE-EAE1-4D3E-B935-42C8644CEA3D}" dt="2023-03-27T17:22:45.843" v="1013" actId="478"/>
          <ac:spMkLst>
            <pc:docMk/>
            <pc:sldMk cId="3267971173" sldId="306"/>
            <ac:spMk id="8" creationId="{2787B090-C966-21B1-21E8-4B1CEB0100BF}"/>
          </ac:spMkLst>
        </pc:spChg>
        <pc:picChg chg="del">
          <ac:chgData name="Mark Dannemiller" userId="bb79534a-0ecb-4306-9e0b-bedc540f3fad" providerId="ADAL" clId="{886A4DBE-EAE1-4D3E-B935-42C8644CEA3D}" dt="2023-03-27T17:22:44.706" v="1012" actId="478"/>
          <ac:picMkLst>
            <pc:docMk/>
            <pc:sldMk cId="3267971173" sldId="306"/>
            <ac:picMk id="9" creationId="{2714EFB2-1925-2576-9318-03688BD86404}"/>
          </ac:picMkLst>
        </pc:picChg>
        <pc:picChg chg="del">
          <ac:chgData name="Mark Dannemiller" userId="bb79534a-0ecb-4306-9e0b-bedc540f3fad" providerId="ADAL" clId="{886A4DBE-EAE1-4D3E-B935-42C8644CEA3D}" dt="2023-03-27T17:22:44.462" v="1011" actId="478"/>
          <ac:picMkLst>
            <pc:docMk/>
            <pc:sldMk cId="3267971173" sldId="306"/>
            <ac:picMk id="10" creationId="{821EF524-5026-1A60-240A-150E8C27E290}"/>
          </ac:picMkLst>
        </pc:picChg>
        <pc:picChg chg="add mod">
          <ac:chgData name="Mark Dannemiller" userId="bb79534a-0ecb-4306-9e0b-bedc540f3fad" providerId="ADAL" clId="{886A4DBE-EAE1-4D3E-B935-42C8644CEA3D}" dt="2023-03-27T17:23:38.249" v="1028" actId="1076"/>
          <ac:picMkLst>
            <pc:docMk/>
            <pc:sldMk cId="3267971173" sldId="306"/>
            <ac:picMk id="11" creationId="{4107EACD-B2D2-93AC-8412-9D2206FBCC40}"/>
          </ac:picMkLst>
        </pc:picChg>
        <pc:picChg chg="add mod">
          <ac:chgData name="Mark Dannemiller" userId="bb79534a-0ecb-4306-9e0b-bedc540f3fad" providerId="ADAL" clId="{886A4DBE-EAE1-4D3E-B935-42C8644CEA3D}" dt="2023-03-27T17:23:39.966" v="1029" actId="1076"/>
          <ac:picMkLst>
            <pc:docMk/>
            <pc:sldMk cId="3267971173" sldId="306"/>
            <ac:picMk id="12" creationId="{A696E7AD-07D5-8113-F47B-ECB2A71EAEC0}"/>
          </ac:picMkLst>
        </pc:picChg>
      </pc:sldChg>
      <pc:sldChg chg="addSp delSp modSp add mod">
        <pc:chgData name="Mark Dannemiller" userId="bb79534a-0ecb-4306-9e0b-bedc540f3fad" providerId="ADAL" clId="{886A4DBE-EAE1-4D3E-B935-42C8644CEA3D}" dt="2023-03-27T17:27:16.909" v="1298" actId="20577"/>
        <pc:sldMkLst>
          <pc:docMk/>
          <pc:sldMk cId="854459814" sldId="307"/>
        </pc:sldMkLst>
        <pc:spChg chg="mod">
          <ac:chgData name="Mark Dannemiller" userId="bb79534a-0ecb-4306-9e0b-bedc540f3fad" providerId="ADAL" clId="{886A4DBE-EAE1-4D3E-B935-42C8644CEA3D}" dt="2023-03-27T17:27:16.909" v="1298" actId="20577"/>
          <ac:spMkLst>
            <pc:docMk/>
            <pc:sldMk cId="854459814" sldId="307"/>
            <ac:spMk id="16" creationId="{3060604E-2102-9D6B-7D00-D7F68BCD16E5}"/>
          </ac:spMkLst>
        </pc:spChg>
        <pc:picChg chg="del">
          <ac:chgData name="Mark Dannemiller" userId="bb79534a-0ecb-4306-9e0b-bedc540f3fad" providerId="ADAL" clId="{886A4DBE-EAE1-4D3E-B935-42C8644CEA3D}" dt="2023-03-27T17:25:07.855" v="1031" actId="478"/>
          <ac:picMkLst>
            <pc:docMk/>
            <pc:sldMk cId="854459814" sldId="307"/>
            <ac:picMk id="7" creationId="{EED60A7A-68A9-97F3-474D-8B6966A65EA4}"/>
          </ac:picMkLst>
        </pc:picChg>
        <pc:picChg chg="add mod">
          <ac:chgData name="Mark Dannemiller" userId="bb79534a-0ecb-4306-9e0b-bedc540f3fad" providerId="ADAL" clId="{886A4DBE-EAE1-4D3E-B935-42C8644CEA3D}" dt="2023-03-27T17:26:52.859" v="1296" actId="1076"/>
          <ac:picMkLst>
            <pc:docMk/>
            <pc:sldMk cId="854459814" sldId="307"/>
            <ac:picMk id="8" creationId="{0DDCE931-BD6A-FD70-75F4-1214DF3F9BAC}"/>
          </ac:picMkLst>
        </pc:picChg>
      </pc:sldChg>
    </pc:docChg>
  </pc:docChgLst>
  <pc:docChgLst>
    <pc:chgData name="Dannemiller, Mark" userId="S::mdannemi@ttu.edu::bb79534a-0ecb-4306-9e0b-bedc540f3fad" providerId="AD" clId="Web-{C87968FC-6CB1-417D-BBCB-919D78F0D9EC}"/>
    <pc:docChg chg="modSld">
      <pc:chgData name="Dannemiller, Mark" userId="S::mdannemi@ttu.edu::bb79534a-0ecb-4306-9e0b-bedc540f3fad" providerId="AD" clId="Web-{C87968FC-6CB1-417D-BBCB-919D78F0D9EC}" dt="2023-03-27T19:10:35.694" v="32" actId="20577"/>
      <pc:docMkLst>
        <pc:docMk/>
      </pc:docMkLst>
      <pc:sldChg chg="modSp">
        <pc:chgData name="Dannemiller, Mark" userId="S::mdannemi@ttu.edu::bb79534a-0ecb-4306-9e0b-bedc540f3fad" providerId="AD" clId="Web-{C87968FC-6CB1-417D-BBCB-919D78F0D9EC}" dt="2023-03-27T19:10:35.694" v="32" actId="20577"/>
        <pc:sldMkLst>
          <pc:docMk/>
          <pc:sldMk cId="917218334" sldId="271"/>
        </pc:sldMkLst>
        <pc:spChg chg="mod">
          <ac:chgData name="Dannemiller, Mark" userId="S::mdannemi@ttu.edu::bb79534a-0ecb-4306-9e0b-bedc540f3fad" providerId="AD" clId="Web-{C87968FC-6CB1-417D-BBCB-919D78F0D9EC}" dt="2023-03-27T19:10:35.694" v="32" actId="20577"/>
          <ac:spMkLst>
            <pc:docMk/>
            <pc:sldMk cId="917218334" sldId="271"/>
            <ac:spMk id="3" creationId="{C0DCB3B0-CB91-108C-B013-C86B38696B0F}"/>
          </ac:spMkLst>
        </pc:spChg>
      </pc:sldChg>
    </pc:docChg>
  </pc:docChgLst>
  <pc:docChgLst>
    <pc:chgData name="Dannemiller, Mark" userId="bb79534a-0ecb-4306-9e0b-bedc540f3fad" providerId="ADAL" clId="{373773A5-33FC-44D9-8613-AC898B98642C}"/>
    <pc:docChg chg="undo custSel modSld">
      <pc:chgData name="Dannemiller, Mark" userId="bb79534a-0ecb-4306-9e0b-bedc540f3fad" providerId="ADAL" clId="{373773A5-33FC-44D9-8613-AC898B98642C}" dt="2023-03-27T19:23:56.142" v="121" actId="20577"/>
      <pc:docMkLst>
        <pc:docMk/>
      </pc:docMkLst>
      <pc:sldChg chg="modSp mod">
        <pc:chgData name="Dannemiller, Mark" userId="bb79534a-0ecb-4306-9e0b-bedc540f3fad" providerId="ADAL" clId="{373773A5-33FC-44D9-8613-AC898B98642C}" dt="2023-03-27T19:20:33.593" v="102" actId="20577"/>
        <pc:sldMkLst>
          <pc:docMk/>
          <pc:sldMk cId="917218334" sldId="271"/>
        </pc:sldMkLst>
        <pc:spChg chg="mod">
          <ac:chgData name="Dannemiller, Mark" userId="bb79534a-0ecb-4306-9e0b-bedc540f3fad" providerId="ADAL" clId="{373773A5-33FC-44D9-8613-AC898B98642C}" dt="2023-03-27T19:20:33.593" v="102" actId="20577"/>
          <ac:spMkLst>
            <pc:docMk/>
            <pc:sldMk cId="917218334" sldId="271"/>
            <ac:spMk id="3" creationId="{C0DCB3B0-CB91-108C-B013-C86B38696B0F}"/>
          </ac:spMkLst>
        </pc:spChg>
      </pc:sldChg>
      <pc:sldChg chg="modSp mod">
        <pc:chgData name="Dannemiller, Mark" userId="bb79534a-0ecb-4306-9e0b-bedc540f3fad" providerId="ADAL" clId="{373773A5-33FC-44D9-8613-AC898B98642C}" dt="2023-03-27T03:48:38.961" v="19" actId="1076"/>
        <pc:sldMkLst>
          <pc:docMk/>
          <pc:sldMk cId="2763117687" sldId="277"/>
        </pc:sldMkLst>
        <pc:spChg chg="mod">
          <ac:chgData name="Dannemiller, Mark" userId="bb79534a-0ecb-4306-9e0b-bedc540f3fad" providerId="ADAL" clId="{373773A5-33FC-44D9-8613-AC898B98642C}" dt="2023-03-27T03:19:51.694" v="13" actId="20577"/>
          <ac:spMkLst>
            <pc:docMk/>
            <pc:sldMk cId="2763117687" sldId="277"/>
            <ac:spMk id="5" creationId="{12572F20-E3F4-F236-E21F-CF1E4E9AE228}"/>
          </ac:spMkLst>
        </pc:spChg>
        <pc:picChg chg="mod">
          <ac:chgData name="Dannemiller, Mark" userId="bb79534a-0ecb-4306-9e0b-bedc540f3fad" providerId="ADAL" clId="{373773A5-33FC-44D9-8613-AC898B98642C}" dt="2023-03-27T03:48:38.961" v="19" actId="1076"/>
          <ac:picMkLst>
            <pc:docMk/>
            <pc:sldMk cId="2763117687" sldId="277"/>
            <ac:picMk id="8" creationId="{FB3EBADB-2E1D-7098-69A5-9720E57C63B2}"/>
          </ac:picMkLst>
        </pc:picChg>
      </pc:sldChg>
      <pc:sldChg chg="modSp">
        <pc:chgData name="Dannemiller, Mark" userId="bb79534a-0ecb-4306-9e0b-bedc540f3fad" providerId="ADAL" clId="{373773A5-33FC-44D9-8613-AC898B98642C}" dt="2023-03-27T03:39:38.403" v="14"/>
        <pc:sldMkLst>
          <pc:docMk/>
          <pc:sldMk cId="3051532528" sldId="286"/>
        </pc:sldMkLst>
        <pc:grpChg chg="mod">
          <ac:chgData name="Dannemiller, Mark" userId="bb79534a-0ecb-4306-9e0b-bedc540f3fad" providerId="ADAL" clId="{373773A5-33FC-44D9-8613-AC898B98642C}" dt="2023-03-27T03:39:38.403" v="14"/>
          <ac:grpSpMkLst>
            <pc:docMk/>
            <pc:sldMk cId="3051532528" sldId="286"/>
            <ac:grpSpMk id="12" creationId="{B31747C4-6A13-0AB4-DFC9-FA87DF8DC62C}"/>
          </ac:grpSpMkLst>
        </pc:grpChg>
      </pc:sldChg>
      <pc:sldChg chg="modSp mod">
        <pc:chgData name="Dannemiller, Mark" userId="bb79534a-0ecb-4306-9e0b-bedc540f3fad" providerId="ADAL" clId="{373773A5-33FC-44D9-8613-AC898B98642C}" dt="2023-03-27T03:47:17.953" v="17" actId="20577"/>
        <pc:sldMkLst>
          <pc:docMk/>
          <pc:sldMk cId="2242977634" sldId="290"/>
        </pc:sldMkLst>
        <pc:spChg chg="mod">
          <ac:chgData name="Dannemiller, Mark" userId="bb79534a-0ecb-4306-9e0b-bedc540f3fad" providerId="ADAL" clId="{373773A5-33FC-44D9-8613-AC898B98642C}" dt="2023-03-27T03:47:17.953" v="17" actId="20577"/>
          <ac:spMkLst>
            <pc:docMk/>
            <pc:sldMk cId="2242977634" sldId="290"/>
            <ac:spMk id="3" creationId="{C0DCB3B0-CB91-108C-B013-C86B38696B0F}"/>
          </ac:spMkLst>
        </pc:spChg>
        <pc:spChg chg="mod">
          <ac:chgData name="Dannemiller, Mark" userId="bb79534a-0ecb-4306-9e0b-bedc540f3fad" providerId="ADAL" clId="{373773A5-33FC-44D9-8613-AC898B98642C}" dt="2023-03-27T03:19:34.041" v="9" actId="20577"/>
          <ac:spMkLst>
            <pc:docMk/>
            <pc:sldMk cId="2242977634" sldId="290"/>
            <ac:spMk id="5" creationId="{12572F20-E3F4-F236-E21F-CF1E4E9AE228}"/>
          </ac:spMkLst>
        </pc:spChg>
      </pc:sldChg>
      <pc:sldChg chg="modSp mod">
        <pc:chgData name="Dannemiller, Mark" userId="bb79534a-0ecb-4306-9e0b-bedc540f3fad" providerId="ADAL" clId="{373773A5-33FC-44D9-8613-AC898B98642C}" dt="2023-03-27T03:19:18.123" v="4" actId="20577"/>
        <pc:sldMkLst>
          <pc:docMk/>
          <pc:sldMk cId="2952392725" sldId="294"/>
        </pc:sldMkLst>
        <pc:spChg chg="mod">
          <ac:chgData name="Dannemiller, Mark" userId="bb79534a-0ecb-4306-9e0b-bedc540f3fad" providerId="ADAL" clId="{373773A5-33FC-44D9-8613-AC898B98642C}" dt="2023-03-27T03:19:18.123" v="4" actId="20577"/>
          <ac:spMkLst>
            <pc:docMk/>
            <pc:sldMk cId="2952392725" sldId="294"/>
            <ac:spMk id="5" creationId="{12572F20-E3F4-F236-E21F-CF1E4E9AE228}"/>
          </ac:spMkLst>
        </pc:spChg>
      </pc:sldChg>
      <pc:sldChg chg="modSp mod">
        <pc:chgData name="Dannemiller, Mark" userId="bb79534a-0ecb-4306-9e0b-bedc540f3fad" providerId="ADAL" clId="{373773A5-33FC-44D9-8613-AC898B98642C}" dt="2023-03-27T19:23:56.142" v="121" actId="20577"/>
        <pc:sldMkLst>
          <pc:docMk/>
          <pc:sldMk cId="518736388" sldId="302"/>
        </pc:sldMkLst>
        <pc:spChg chg="mod">
          <ac:chgData name="Dannemiller, Mark" userId="bb79534a-0ecb-4306-9e0b-bedc540f3fad" providerId="ADAL" clId="{373773A5-33FC-44D9-8613-AC898B98642C}" dt="2023-03-27T19:23:56.142" v="121" actId="20577"/>
          <ac:spMkLst>
            <pc:docMk/>
            <pc:sldMk cId="518736388" sldId="302"/>
            <ac:spMk id="3" creationId="{C0DCB3B0-CB91-108C-B013-C86B38696B0F}"/>
          </ac:spMkLst>
        </pc:spChg>
      </pc:sldChg>
    </pc:docChg>
  </pc:docChgLst>
  <pc:docChgLst>
    <pc:chgData name="Fischbuch, Brett" userId="c1ee3cbd-96a4-482c-a675-11d8eb399dc8" providerId="ADAL" clId="{EF47A57A-66EB-4F05-BCF3-B710EB28A9E5}"/>
    <pc:docChg chg="undo custSel addSld delSld modSld sldOrd addMainMaster delMainMaster addSection delSection modSection">
      <pc:chgData name="Fischbuch, Brett" userId="c1ee3cbd-96a4-482c-a675-11d8eb399dc8" providerId="ADAL" clId="{EF47A57A-66EB-4F05-BCF3-B710EB28A9E5}" dt="2023-04-02T16:37:03.964" v="5229" actId="688"/>
      <pc:docMkLst>
        <pc:docMk/>
      </pc:docMkLst>
      <pc:sldChg chg="addSp modSp new del mod setBg modClrScheme chgLayout">
        <pc:chgData name="Fischbuch, Brett" userId="c1ee3cbd-96a4-482c-a675-11d8eb399dc8" providerId="ADAL" clId="{EF47A57A-66EB-4F05-BCF3-B710EB28A9E5}" dt="2023-03-25T20:47:24.626" v="15" actId="47"/>
        <pc:sldMkLst>
          <pc:docMk/>
          <pc:sldMk cId="3081881158" sldId="256"/>
        </pc:sldMkLst>
        <pc:spChg chg="mod">
          <ac:chgData name="Fischbuch, Brett" userId="c1ee3cbd-96a4-482c-a675-11d8eb399dc8" providerId="ADAL" clId="{EF47A57A-66EB-4F05-BCF3-B710EB28A9E5}" dt="2023-03-25T20:46:46.235" v="14" actId="26606"/>
          <ac:spMkLst>
            <pc:docMk/>
            <pc:sldMk cId="3081881158" sldId="256"/>
            <ac:spMk id="2" creationId="{6BCC6129-D9A4-4C61-7ACA-76D9158065C2}"/>
          </ac:spMkLst>
        </pc:spChg>
        <pc:spChg chg="mod">
          <ac:chgData name="Fischbuch, Brett" userId="c1ee3cbd-96a4-482c-a675-11d8eb399dc8" providerId="ADAL" clId="{EF47A57A-66EB-4F05-BCF3-B710EB28A9E5}" dt="2023-03-25T20:46:46.235" v="14" actId="26606"/>
          <ac:spMkLst>
            <pc:docMk/>
            <pc:sldMk cId="3081881158" sldId="256"/>
            <ac:spMk id="3" creationId="{E6B06E87-0A33-9C99-BAA1-8C6CF6368951}"/>
          </ac:spMkLst>
        </pc:spChg>
        <pc:spChg chg="add">
          <ac:chgData name="Fischbuch, Brett" userId="c1ee3cbd-96a4-482c-a675-11d8eb399dc8" providerId="ADAL" clId="{EF47A57A-66EB-4F05-BCF3-B710EB28A9E5}" dt="2023-03-25T20:46:46.235" v="14" actId="26606"/>
          <ac:spMkLst>
            <pc:docMk/>
            <pc:sldMk cId="3081881158" sldId="256"/>
            <ac:spMk id="9" creationId="{D7468962-6189-43AD-BB02-A6F88AD0E5B4}"/>
          </ac:spMkLst>
        </pc:spChg>
        <pc:spChg chg="add">
          <ac:chgData name="Fischbuch, Brett" userId="c1ee3cbd-96a4-482c-a675-11d8eb399dc8" providerId="ADAL" clId="{EF47A57A-66EB-4F05-BCF3-B710EB28A9E5}" dt="2023-03-25T20:46:46.235" v="14" actId="26606"/>
          <ac:spMkLst>
            <pc:docMk/>
            <pc:sldMk cId="3081881158" sldId="256"/>
            <ac:spMk id="11" creationId="{5BF2E68D-E9CA-4A00-AE2B-17BCDFABC383}"/>
          </ac:spMkLst>
        </pc:spChg>
        <pc:spChg chg="add">
          <ac:chgData name="Fischbuch, Brett" userId="c1ee3cbd-96a4-482c-a675-11d8eb399dc8" providerId="ADAL" clId="{EF47A57A-66EB-4F05-BCF3-B710EB28A9E5}" dt="2023-03-25T20:46:46.235" v="14" actId="26606"/>
          <ac:spMkLst>
            <pc:docMk/>
            <pc:sldMk cId="3081881158" sldId="256"/>
            <ac:spMk id="13" creationId="{7E1304CE-399E-4EFB-AC6F-CA3ABE76CD93}"/>
          </ac:spMkLst>
        </pc:spChg>
        <pc:picChg chg="add">
          <ac:chgData name="Fischbuch, Brett" userId="c1ee3cbd-96a4-482c-a675-11d8eb399dc8" providerId="ADAL" clId="{EF47A57A-66EB-4F05-BCF3-B710EB28A9E5}" dt="2023-03-25T20:46:46.235" v="14" actId="26606"/>
          <ac:picMkLst>
            <pc:docMk/>
            <pc:sldMk cId="3081881158" sldId="256"/>
            <ac:picMk id="4" creationId="{83034B8C-1A22-8CB8-2F1F-4EBBC8B7FA2C}"/>
          </ac:picMkLst>
        </pc:picChg>
        <pc:cxnChg chg="add">
          <ac:chgData name="Fischbuch, Brett" userId="c1ee3cbd-96a4-482c-a675-11d8eb399dc8" providerId="ADAL" clId="{EF47A57A-66EB-4F05-BCF3-B710EB28A9E5}" dt="2023-03-25T20:46:46.235" v="14" actId="26606"/>
          <ac:cxnSpMkLst>
            <pc:docMk/>
            <pc:sldMk cId="3081881158" sldId="256"/>
            <ac:cxnSpMk id="15" creationId="{0B346787-55AA-410B-9763-FB4DF19D58B3}"/>
          </ac:cxnSpMkLst>
        </pc:cxnChg>
        <pc:cxnChg chg="add">
          <ac:chgData name="Fischbuch, Brett" userId="c1ee3cbd-96a4-482c-a675-11d8eb399dc8" providerId="ADAL" clId="{EF47A57A-66EB-4F05-BCF3-B710EB28A9E5}" dt="2023-03-25T20:46:46.235" v="14" actId="26606"/>
          <ac:cxnSpMkLst>
            <pc:docMk/>
            <pc:sldMk cId="3081881158" sldId="256"/>
            <ac:cxnSpMk id="17" creationId="{F74228F0-C94A-49D1-98AF-F8C229FF099F}"/>
          </ac:cxnSpMkLst>
        </pc:cxnChg>
        <pc:cxnChg chg="add">
          <ac:chgData name="Fischbuch, Brett" userId="c1ee3cbd-96a4-482c-a675-11d8eb399dc8" providerId="ADAL" clId="{EF47A57A-66EB-4F05-BCF3-B710EB28A9E5}" dt="2023-03-25T20:46:46.235" v="14" actId="26606"/>
          <ac:cxnSpMkLst>
            <pc:docMk/>
            <pc:sldMk cId="3081881158" sldId="256"/>
            <ac:cxnSpMk id="19" creationId="{9C5F0E5C-AB75-49D9-8D9B-727A524E402A}"/>
          </ac:cxnSpMkLst>
        </pc:cxnChg>
      </pc:sldChg>
      <pc:sldChg chg="modSp new mod setBg">
        <pc:chgData name="Fischbuch, Brett" userId="c1ee3cbd-96a4-482c-a675-11d8eb399dc8" providerId="ADAL" clId="{EF47A57A-66EB-4F05-BCF3-B710EB28A9E5}" dt="2023-03-25T21:05:24.001" v="154"/>
        <pc:sldMkLst>
          <pc:docMk/>
          <pc:sldMk cId="3437650369" sldId="256"/>
        </pc:sldMkLst>
        <pc:spChg chg="mod">
          <ac:chgData name="Fischbuch, Brett" userId="c1ee3cbd-96a4-482c-a675-11d8eb399dc8" providerId="ADAL" clId="{EF47A57A-66EB-4F05-BCF3-B710EB28A9E5}" dt="2023-03-25T20:49:51.903" v="63" actId="20577"/>
          <ac:spMkLst>
            <pc:docMk/>
            <pc:sldMk cId="3437650369" sldId="256"/>
            <ac:spMk id="2" creationId="{6C6829F1-B66C-E08F-F8DC-A070FB234F54}"/>
          </ac:spMkLst>
        </pc:spChg>
        <pc:spChg chg="mod">
          <ac:chgData name="Fischbuch, Brett" userId="c1ee3cbd-96a4-482c-a675-11d8eb399dc8" providerId="ADAL" clId="{EF47A57A-66EB-4F05-BCF3-B710EB28A9E5}" dt="2023-03-25T20:53:14.538" v="146" actId="207"/>
          <ac:spMkLst>
            <pc:docMk/>
            <pc:sldMk cId="3437650369" sldId="256"/>
            <ac:spMk id="3" creationId="{4ED35547-E896-DB71-55B4-A717ADFD0F57}"/>
          </ac:spMkLst>
        </pc:spChg>
        <pc:spChg chg="mod">
          <ac:chgData name="Fischbuch, Brett" userId="c1ee3cbd-96a4-482c-a675-11d8eb399dc8" providerId="ADAL" clId="{EF47A57A-66EB-4F05-BCF3-B710EB28A9E5}" dt="2023-03-25T20:53:59.578" v="152" actId="207"/>
          <ac:spMkLst>
            <pc:docMk/>
            <pc:sldMk cId="3437650369" sldId="256"/>
            <ac:spMk id="4" creationId="{E52FBEAE-E27D-9660-4358-36625CD729E9}"/>
          </ac:spMkLst>
        </pc:spChg>
        <pc:spChg chg="mod">
          <ac:chgData name="Fischbuch, Brett" userId="c1ee3cbd-96a4-482c-a675-11d8eb399dc8" providerId="ADAL" clId="{EF47A57A-66EB-4F05-BCF3-B710EB28A9E5}" dt="2023-03-25T20:53:25.616" v="148" actId="207"/>
          <ac:spMkLst>
            <pc:docMk/>
            <pc:sldMk cId="3437650369" sldId="256"/>
            <ac:spMk id="5" creationId="{913929E8-B487-79DA-2242-987B7DED7DDC}"/>
          </ac:spMkLst>
        </pc:spChg>
        <pc:spChg chg="mod">
          <ac:chgData name="Fischbuch, Brett" userId="c1ee3cbd-96a4-482c-a675-11d8eb399dc8" providerId="ADAL" clId="{EF47A57A-66EB-4F05-BCF3-B710EB28A9E5}" dt="2023-03-25T20:53:45.246" v="150" actId="207"/>
          <ac:spMkLst>
            <pc:docMk/>
            <pc:sldMk cId="3437650369" sldId="256"/>
            <ac:spMk id="6" creationId="{BDE3607E-83C8-5070-715F-C42A966D90B6}"/>
          </ac:spMkLst>
        </pc:spChg>
      </pc:sldChg>
      <pc:sldChg chg="modSp new mod setBg">
        <pc:chgData name="Fischbuch, Brett" userId="c1ee3cbd-96a4-482c-a675-11d8eb399dc8" providerId="ADAL" clId="{EF47A57A-66EB-4F05-BCF3-B710EB28A9E5}" dt="2023-03-25T22:05:50.720" v="841" actId="20577"/>
        <pc:sldMkLst>
          <pc:docMk/>
          <pc:sldMk cId="1204476893" sldId="257"/>
        </pc:sldMkLst>
        <pc:spChg chg="mod">
          <ac:chgData name="Fischbuch, Brett" userId="c1ee3cbd-96a4-482c-a675-11d8eb399dc8" providerId="ADAL" clId="{EF47A57A-66EB-4F05-BCF3-B710EB28A9E5}" dt="2023-03-25T21:10:18.800" v="281" actId="20577"/>
          <ac:spMkLst>
            <pc:docMk/>
            <pc:sldMk cId="1204476893" sldId="257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5T22:05:50.720" v="841" actId="20577"/>
          <ac:spMkLst>
            <pc:docMk/>
            <pc:sldMk cId="1204476893" sldId="257"/>
            <ac:spMk id="3" creationId="{C0DCB3B0-CB91-108C-B013-C86B38696B0F}"/>
          </ac:spMkLst>
        </pc:spChg>
        <pc:spChg chg="mod">
          <ac:chgData name="Fischbuch, Brett" userId="c1ee3cbd-96a4-482c-a675-11d8eb399dc8" providerId="ADAL" clId="{EF47A57A-66EB-4F05-BCF3-B710EB28A9E5}" dt="2023-03-25T21:08:53.938" v="219" actId="207"/>
          <ac:spMkLst>
            <pc:docMk/>
            <pc:sldMk cId="1204476893" sldId="257"/>
            <ac:spMk id="4" creationId="{9EB25406-4BAF-EA29-58F1-55D078CD78B1}"/>
          </ac:spMkLst>
        </pc:spChg>
        <pc:spChg chg="mod">
          <ac:chgData name="Fischbuch, Brett" userId="c1ee3cbd-96a4-482c-a675-11d8eb399dc8" providerId="ADAL" clId="{EF47A57A-66EB-4F05-BCF3-B710EB28A9E5}" dt="2023-03-25T21:09:01.598" v="224" actId="20577"/>
          <ac:spMkLst>
            <pc:docMk/>
            <pc:sldMk cId="1204476893" sldId="257"/>
            <ac:spMk id="5" creationId="{12572F20-E3F4-F236-E21F-CF1E4E9AE228}"/>
          </ac:spMkLst>
        </pc:spChg>
        <pc:spChg chg="mod">
          <ac:chgData name="Fischbuch, Brett" userId="c1ee3cbd-96a4-482c-a675-11d8eb399dc8" providerId="ADAL" clId="{EF47A57A-66EB-4F05-BCF3-B710EB28A9E5}" dt="2023-03-25T21:08:49.674" v="218" actId="2711"/>
          <ac:spMkLst>
            <pc:docMk/>
            <pc:sldMk cId="1204476893" sldId="257"/>
            <ac:spMk id="6" creationId="{AF5DA71B-AFF8-9C5A-6271-B07F0569D90D}"/>
          </ac:spMkLst>
        </pc:spChg>
      </pc:sldChg>
      <pc:sldChg chg="add del">
        <pc:chgData name="Fischbuch, Brett" userId="c1ee3cbd-96a4-482c-a675-11d8eb399dc8" providerId="ADAL" clId="{EF47A57A-66EB-4F05-BCF3-B710EB28A9E5}" dt="2023-03-25T20:51:29.495" v="141" actId="47"/>
        <pc:sldMkLst>
          <pc:docMk/>
          <pc:sldMk cId="2522486587" sldId="257"/>
        </pc:sldMkLst>
      </pc:sldChg>
      <pc:sldChg chg="add del setBg">
        <pc:chgData name="Fischbuch, Brett" userId="c1ee3cbd-96a4-482c-a675-11d8eb399dc8" providerId="ADAL" clId="{EF47A57A-66EB-4F05-BCF3-B710EB28A9E5}" dt="2023-03-25T21:08:35.880" v="216"/>
        <pc:sldMkLst>
          <pc:docMk/>
          <pc:sldMk cId="3407449004" sldId="258"/>
        </pc:sldMkLst>
      </pc:sldChg>
      <pc:sldChg chg="modSp add mod setBg">
        <pc:chgData name="Fischbuch, Brett" userId="c1ee3cbd-96a4-482c-a675-11d8eb399dc8" providerId="ADAL" clId="{EF47A57A-66EB-4F05-BCF3-B710EB28A9E5}" dt="2023-03-25T22:06:21.237" v="851" actId="20577"/>
        <pc:sldMkLst>
          <pc:docMk/>
          <pc:sldMk cId="4091450720" sldId="258"/>
        </pc:sldMkLst>
        <pc:spChg chg="mod">
          <ac:chgData name="Fischbuch, Brett" userId="c1ee3cbd-96a4-482c-a675-11d8eb399dc8" providerId="ADAL" clId="{EF47A57A-66EB-4F05-BCF3-B710EB28A9E5}" dt="2023-03-25T21:09:16.226" v="238" actId="20577"/>
          <ac:spMkLst>
            <pc:docMk/>
            <pc:sldMk cId="4091450720" sldId="258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5T22:06:21.237" v="851" actId="20577"/>
          <ac:spMkLst>
            <pc:docMk/>
            <pc:sldMk cId="4091450720" sldId="258"/>
            <ac:spMk id="3" creationId="{C0DCB3B0-CB91-108C-B013-C86B38696B0F}"/>
          </ac:spMkLst>
        </pc:spChg>
        <pc:spChg chg="mod">
          <ac:chgData name="Fischbuch, Brett" userId="c1ee3cbd-96a4-482c-a675-11d8eb399dc8" providerId="ADAL" clId="{EF47A57A-66EB-4F05-BCF3-B710EB28A9E5}" dt="2023-03-25T21:09:22.496" v="243" actId="20577"/>
          <ac:spMkLst>
            <pc:docMk/>
            <pc:sldMk cId="4091450720" sldId="258"/>
            <ac:spMk id="5" creationId="{12572F20-E3F4-F236-E21F-CF1E4E9AE228}"/>
          </ac:spMkLst>
        </pc:spChg>
      </pc:sldChg>
      <pc:sldChg chg="add del setBg">
        <pc:chgData name="Fischbuch, Brett" userId="c1ee3cbd-96a4-482c-a675-11d8eb399dc8" providerId="ADAL" clId="{EF47A57A-66EB-4F05-BCF3-B710EB28A9E5}" dt="2023-03-25T21:08:35.380" v="215"/>
        <pc:sldMkLst>
          <pc:docMk/>
          <pc:sldMk cId="1065356579" sldId="259"/>
        </pc:sldMkLst>
      </pc:sldChg>
      <pc:sldChg chg="modSp add mod setBg">
        <pc:chgData name="Fischbuch, Brett" userId="c1ee3cbd-96a4-482c-a675-11d8eb399dc8" providerId="ADAL" clId="{EF47A57A-66EB-4F05-BCF3-B710EB28A9E5}" dt="2023-03-25T22:06:31.063" v="875" actId="20577"/>
        <pc:sldMkLst>
          <pc:docMk/>
          <pc:sldMk cId="2199391899" sldId="259"/>
        </pc:sldMkLst>
        <pc:spChg chg="mod">
          <ac:chgData name="Fischbuch, Brett" userId="c1ee3cbd-96a4-482c-a675-11d8eb399dc8" providerId="ADAL" clId="{EF47A57A-66EB-4F05-BCF3-B710EB28A9E5}" dt="2023-03-25T21:09:33.267" v="254" actId="20577"/>
          <ac:spMkLst>
            <pc:docMk/>
            <pc:sldMk cId="2199391899" sldId="259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5T22:06:31.063" v="875" actId="20577"/>
          <ac:spMkLst>
            <pc:docMk/>
            <pc:sldMk cId="2199391899" sldId="259"/>
            <ac:spMk id="3" creationId="{C0DCB3B0-CB91-108C-B013-C86B38696B0F}"/>
          </ac:spMkLst>
        </pc:spChg>
        <pc:spChg chg="mod">
          <ac:chgData name="Fischbuch, Brett" userId="c1ee3cbd-96a4-482c-a675-11d8eb399dc8" providerId="ADAL" clId="{EF47A57A-66EB-4F05-BCF3-B710EB28A9E5}" dt="2023-03-25T21:09:37.702" v="259" actId="20577"/>
          <ac:spMkLst>
            <pc:docMk/>
            <pc:sldMk cId="2199391899" sldId="259"/>
            <ac:spMk id="5" creationId="{12572F20-E3F4-F236-E21F-CF1E4E9AE228}"/>
          </ac:spMkLst>
        </pc:spChg>
      </pc:sldChg>
      <pc:sldChg chg="add del setBg">
        <pc:chgData name="Fischbuch, Brett" userId="c1ee3cbd-96a4-482c-a675-11d8eb399dc8" providerId="ADAL" clId="{EF47A57A-66EB-4F05-BCF3-B710EB28A9E5}" dt="2023-03-25T21:08:35.025" v="214"/>
        <pc:sldMkLst>
          <pc:docMk/>
          <pc:sldMk cId="1597523545" sldId="260"/>
        </pc:sldMkLst>
      </pc:sldChg>
      <pc:sldChg chg="add del ord setBg">
        <pc:chgData name="Fischbuch, Brett" userId="c1ee3cbd-96a4-482c-a675-11d8eb399dc8" providerId="ADAL" clId="{EF47A57A-66EB-4F05-BCF3-B710EB28A9E5}" dt="2023-03-25T21:10:08.930" v="262" actId="47"/>
        <pc:sldMkLst>
          <pc:docMk/>
          <pc:sldMk cId="2178454871" sldId="260"/>
        </pc:sldMkLst>
      </pc:sldChg>
      <pc:sldChg chg="add del setBg">
        <pc:chgData name="Fischbuch, Brett" userId="c1ee3cbd-96a4-482c-a675-11d8eb399dc8" providerId="ADAL" clId="{EF47A57A-66EB-4F05-BCF3-B710EB28A9E5}" dt="2023-03-25T21:08:34.582" v="213"/>
        <pc:sldMkLst>
          <pc:docMk/>
          <pc:sldMk cId="2271465297" sldId="261"/>
        </pc:sldMkLst>
      </pc:sldChg>
      <pc:sldChg chg="modSp add mod setBg">
        <pc:chgData name="Fischbuch, Brett" userId="c1ee3cbd-96a4-482c-a675-11d8eb399dc8" providerId="ADAL" clId="{EF47A57A-66EB-4F05-BCF3-B710EB28A9E5}" dt="2023-03-25T22:34:16.964" v="2505" actId="27636"/>
        <pc:sldMkLst>
          <pc:docMk/>
          <pc:sldMk cId="2639376417" sldId="261"/>
        </pc:sldMkLst>
        <pc:spChg chg="mod">
          <ac:chgData name="Fischbuch, Brett" userId="c1ee3cbd-96a4-482c-a675-11d8eb399dc8" providerId="ADAL" clId="{EF47A57A-66EB-4F05-BCF3-B710EB28A9E5}" dt="2023-03-25T22:08:04.456" v="908" actId="20577"/>
          <ac:spMkLst>
            <pc:docMk/>
            <pc:sldMk cId="2639376417" sldId="261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5T22:34:16.964" v="2505" actId="27636"/>
          <ac:spMkLst>
            <pc:docMk/>
            <pc:sldMk cId="2639376417" sldId="261"/>
            <ac:spMk id="3" creationId="{C0DCB3B0-CB91-108C-B013-C86B38696B0F}"/>
          </ac:spMkLst>
        </pc:spChg>
      </pc:sldChg>
      <pc:sldChg chg="modSp add mod setBg">
        <pc:chgData name="Fischbuch, Brett" userId="c1ee3cbd-96a4-482c-a675-11d8eb399dc8" providerId="ADAL" clId="{EF47A57A-66EB-4F05-BCF3-B710EB28A9E5}" dt="2023-03-25T22:40:17.004" v="2820" actId="20577"/>
        <pc:sldMkLst>
          <pc:docMk/>
          <pc:sldMk cId="952299523" sldId="262"/>
        </pc:sldMkLst>
        <pc:spChg chg="mod">
          <ac:chgData name="Fischbuch, Brett" userId="c1ee3cbd-96a4-482c-a675-11d8eb399dc8" providerId="ADAL" clId="{EF47A57A-66EB-4F05-BCF3-B710EB28A9E5}" dt="2023-03-25T22:15:09.141" v="1302" actId="20577"/>
          <ac:spMkLst>
            <pc:docMk/>
            <pc:sldMk cId="952299523" sldId="262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5T22:40:17.004" v="2820" actId="20577"/>
          <ac:spMkLst>
            <pc:docMk/>
            <pc:sldMk cId="952299523" sldId="262"/>
            <ac:spMk id="3" creationId="{C0DCB3B0-CB91-108C-B013-C86B38696B0F}"/>
          </ac:spMkLst>
        </pc:spChg>
      </pc:sldChg>
      <pc:sldChg chg="add del setBg">
        <pc:chgData name="Fischbuch, Brett" userId="c1ee3cbd-96a4-482c-a675-11d8eb399dc8" providerId="ADAL" clId="{EF47A57A-66EB-4F05-BCF3-B710EB28A9E5}" dt="2023-03-25T21:08:34.249" v="212"/>
        <pc:sldMkLst>
          <pc:docMk/>
          <pc:sldMk cId="2078582318" sldId="262"/>
        </pc:sldMkLst>
      </pc:sldChg>
      <pc:sldChg chg="modSp add mod setBg">
        <pc:chgData name="Fischbuch, Brett" userId="c1ee3cbd-96a4-482c-a675-11d8eb399dc8" providerId="ADAL" clId="{EF47A57A-66EB-4F05-BCF3-B710EB28A9E5}" dt="2023-03-25T22:40:05.787" v="2815" actId="20577"/>
        <pc:sldMkLst>
          <pc:docMk/>
          <pc:sldMk cId="808293098" sldId="263"/>
        </pc:sldMkLst>
        <pc:spChg chg="mod">
          <ac:chgData name="Fischbuch, Brett" userId="c1ee3cbd-96a4-482c-a675-11d8eb399dc8" providerId="ADAL" clId="{EF47A57A-66EB-4F05-BCF3-B710EB28A9E5}" dt="2023-03-25T22:20:52.244" v="1680" actId="20577"/>
          <ac:spMkLst>
            <pc:docMk/>
            <pc:sldMk cId="808293098" sldId="263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5T22:40:05.787" v="2815" actId="20577"/>
          <ac:spMkLst>
            <pc:docMk/>
            <pc:sldMk cId="808293098" sldId="263"/>
            <ac:spMk id="3" creationId="{C0DCB3B0-CB91-108C-B013-C86B38696B0F}"/>
          </ac:spMkLst>
        </pc:spChg>
      </pc:sldChg>
      <pc:sldChg chg="add del setBg">
        <pc:chgData name="Fischbuch, Brett" userId="c1ee3cbd-96a4-482c-a675-11d8eb399dc8" providerId="ADAL" clId="{EF47A57A-66EB-4F05-BCF3-B710EB28A9E5}" dt="2023-03-25T21:08:34.081" v="211"/>
        <pc:sldMkLst>
          <pc:docMk/>
          <pc:sldMk cId="1261582268" sldId="263"/>
        </pc:sldMkLst>
      </pc:sldChg>
      <pc:sldChg chg="add del setBg">
        <pc:chgData name="Fischbuch, Brett" userId="c1ee3cbd-96a4-482c-a675-11d8eb399dc8" providerId="ADAL" clId="{EF47A57A-66EB-4F05-BCF3-B710EB28A9E5}" dt="2023-03-25T21:08:33.930" v="210"/>
        <pc:sldMkLst>
          <pc:docMk/>
          <pc:sldMk cId="2325918195" sldId="264"/>
        </pc:sldMkLst>
      </pc:sldChg>
      <pc:sldChg chg="modSp add mod setBg">
        <pc:chgData name="Fischbuch, Brett" userId="c1ee3cbd-96a4-482c-a675-11d8eb399dc8" providerId="ADAL" clId="{EF47A57A-66EB-4F05-BCF3-B710EB28A9E5}" dt="2023-03-25T22:44:06.192" v="3051" actId="20577"/>
        <pc:sldMkLst>
          <pc:docMk/>
          <pc:sldMk cId="3083246330" sldId="264"/>
        </pc:sldMkLst>
        <pc:spChg chg="mod">
          <ac:chgData name="Fischbuch, Brett" userId="c1ee3cbd-96a4-482c-a675-11d8eb399dc8" providerId="ADAL" clId="{EF47A57A-66EB-4F05-BCF3-B710EB28A9E5}" dt="2023-03-25T22:34:36.276" v="2534" actId="20577"/>
          <ac:spMkLst>
            <pc:docMk/>
            <pc:sldMk cId="3083246330" sldId="264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5T22:44:06.192" v="3051" actId="20577"/>
          <ac:spMkLst>
            <pc:docMk/>
            <pc:sldMk cId="3083246330" sldId="264"/>
            <ac:spMk id="3" creationId="{C0DCB3B0-CB91-108C-B013-C86B38696B0F}"/>
          </ac:spMkLst>
        </pc:spChg>
      </pc:sldChg>
      <pc:sldChg chg="add del setBg">
        <pc:chgData name="Fischbuch, Brett" userId="c1ee3cbd-96a4-482c-a675-11d8eb399dc8" providerId="ADAL" clId="{EF47A57A-66EB-4F05-BCF3-B710EB28A9E5}" dt="2023-03-25T21:08:33.634" v="209"/>
        <pc:sldMkLst>
          <pc:docMk/>
          <pc:sldMk cId="1728197125" sldId="265"/>
        </pc:sldMkLst>
      </pc:sldChg>
      <pc:sldChg chg="add setBg">
        <pc:chgData name="Fischbuch, Brett" userId="c1ee3cbd-96a4-482c-a675-11d8eb399dc8" providerId="ADAL" clId="{EF47A57A-66EB-4F05-BCF3-B710EB28A9E5}" dt="2023-03-25T21:09:09.343" v="232"/>
        <pc:sldMkLst>
          <pc:docMk/>
          <pc:sldMk cId="2990671090" sldId="265"/>
        </pc:sldMkLst>
      </pc:sldChg>
      <pc:sldChg chg="add">
        <pc:chgData name="Fischbuch, Brett" userId="c1ee3cbd-96a4-482c-a675-11d8eb399dc8" providerId="ADAL" clId="{EF47A57A-66EB-4F05-BCF3-B710EB28A9E5}" dt="2023-03-25T22:45:33.924" v="3052"/>
        <pc:sldMkLst>
          <pc:docMk/>
          <pc:sldMk cId="462494077" sldId="266"/>
        </pc:sldMkLst>
      </pc:sldChg>
      <pc:sldChg chg="add del setBg">
        <pc:chgData name="Fischbuch, Brett" userId="c1ee3cbd-96a4-482c-a675-11d8eb399dc8" providerId="ADAL" clId="{EF47A57A-66EB-4F05-BCF3-B710EB28A9E5}" dt="2023-03-25T21:08:33.497" v="208"/>
        <pc:sldMkLst>
          <pc:docMk/>
          <pc:sldMk cId="1191571603" sldId="266"/>
        </pc:sldMkLst>
      </pc:sldChg>
      <pc:sldChg chg="add del setBg">
        <pc:chgData name="Fischbuch, Brett" userId="c1ee3cbd-96a4-482c-a675-11d8eb399dc8" providerId="ADAL" clId="{EF47A57A-66EB-4F05-BCF3-B710EB28A9E5}" dt="2023-03-25T21:08:33.353" v="207"/>
        <pc:sldMkLst>
          <pc:docMk/>
          <pc:sldMk cId="1915483536" sldId="267"/>
        </pc:sldMkLst>
      </pc:sldChg>
      <pc:sldChg chg="add">
        <pc:chgData name="Fischbuch, Brett" userId="c1ee3cbd-96a4-482c-a675-11d8eb399dc8" providerId="ADAL" clId="{EF47A57A-66EB-4F05-BCF3-B710EB28A9E5}" dt="2023-03-25T22:45:34.217" v="3053"/>
        <pc:sldMkLst>
          <pc:docMk/>
          <pc:sldMk cId="2123957395" sldId="267"/>
        </pc:sldMkLst>
      </pc:sldChg>
      <pc:sldChg chg="add del setBg">
        <pc:chgData name="Fischbuch, Brett" userId="c1ee3cbd-96a4-482c-a675-11d8eb399dc8" providerId="ADAL" clId="{EF47A57A-66EB-4F05-BCF3-B710EB28A9E5}" dt="2023-03-25T21:08:33.071" v="206"/>
        <pc:sldMkLst>
          <pc:docMk/>
          <pc:sldMk cId="105196072" sldId="268"/>
        </pc:sldMkLst>
      </pc:sldChg>
      <pc:sldChg chg="add">
        <pc:chgData name="Fischbuch, Brett" userId="c1ee3cbd-96a4-482c-a675-11d8eb399dc8" providerId="ADAL" clId="{EF47A57A-66EB-4F05-BCF3-B710EB28A9E5}" dt="2023-03-25T22:45:34.414" v="3054"/>
        <pc:sldMkLst>
          <pc:docMk/>
          <pc:sldMk cId="2696523016" sldId="268"/>
        </pc:sldMkLst>
      </pc:sldChg>
      <pc:sldChg chg="add del setBg">
        <pc:chgData name="Fischbuch, Brett" userId="c1ee3cbd-96a4-482c-a675-11d8eb399dc8" providerId="ADAL" clId="{EF47A57A-66EB-4F05-BCF3-B710EB28A9E5}" dt="2023-03-25T21:08:32.943" v="205"/>
        <pc:sldMkLst>
          <pc:docMk/>
          <pc:sldMk cId="435847244" sldId="269"/>
        </pc:sldMkLst>
      </pc:sldChg>
      <pc:sldChg chg="add">
        <pc:chgData name="Fischbuch, Brett" userId="c1ee3cbd-96a4-482c-a675-11d8eb399dc8" providerId="ADAL" clId="{EF47A57A-66EB-4F05-BCF3-B710EB28A9E5}" dt="2023-03-25T22:45:34.663" v="3055"/>
        <pc:sldMkLst>
          <pc:docMk/>
          <pc:sldMk cId="2105417194" sldId="269"/>
        </pc:sldMkLst>
      </pc:sldChg>
      <pc:sldChg chg="add">
        <pc:chgData name="Fischbuch, Brett" userId="c1ee3cbd-96a4-482c-a675-11d8eb399dc8" providerId="ADAL" clId="{EF47A57A-66EB-4F05-BCF3-B710EB28A9E5}" dt="2023-03-25T22:45:34.910" v="3056"/>
        <pc:sldMkLst>
          <pc:docMk/>
          <pc:sldMk cId="3765656143" sldId="270"/>
        </pc:sldMkLst>
      </pc:sldChg>
      <pc:sldChg chg="modSp add mod">
        <pc:chgData name="Fischbuch, Brett" userId="c1ee3cbd-96a4-482c-a675-11d8eb399dc8" providerId="ADAL" clId="{EF47A57A-66EB-4F05-BCF3-B710EB28A9E5}" dt="2023-03-27T19:20:30.413" v="5123" actId="20577"/>
        <pc:sldMkLst>
          <pc:docMk/>
          <pc:sldMk cId="917218334" sldId="271"/>
        </pc:sldMkLst>
        <pc:spChg chg="mod">
          <ac:chgData name="Fischbuch, Brett" userId="c1ee3cbd-96a4-482c-a675-11d8eb399dc8" providerId="ADAL" clId="{EF47A57A-66EB-4F05-BCF3-B710EB28A9E5}" dt="2023-03-25T22:50:08.002" v="3067" actId="20577"/>
          <ac:spMkLst>
            <pc:docMk/>
            <pc:sldMk cId="917218334" sldId="271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7T19:20:30.413" v="5123" actId="20577"/>
          <ac:spMkLst>
            <pc:docMk/>
            <pc:sldMk cId="917218334" sldId="271"/>
            <ac:spMk id="3" creationId="{C0DCB3B0-CB91-108C-B013-C86B38696B0F}"/>
          </ac:spMkLst>
        </pc:sp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1844128211" sldId="271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1879792426" sldId="272"/>
        </pc:sldMkLst>
      </pc:sldChg>
      <pc:sldChg chg="modSp mod">
        <pc:chgData name="Fischbuch, Brett" userId="c1ee3cbd-96a4-482c-a675-11d8eb399dc8" providerId="ADAL" clId="{EF47A57A-66EB-4F05-BCF3-B710EB28A9E5}" dt="2023-03-27T20:02:26.954" v="5130" actId="20577"/>
        <pc:sldMkLst>
          <pc:docMk/>
          <pc:sldMk cId="625795182" sldId="273"/>
        </pc:sldMkLst>
        <pc:spChg chg="mod">
          <ac:chgData name="Fischbuch, Brett" userId="c1ee3cbd-96a4-482c-a675-11d8eb399dc8" providerId="ADAL" clId="{EF47A57A-66EB-4F05-BCF3-B710EB28A9E5}" dt="2023-03-27T18:48:10.777" v="5097" actId="20577"/>
          <ac:spMkLst>
            <pc:docMk/>
            <pc:sldMk cId="625795182" sldId="273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7T20:02:26.954" v="5130" actId="20577"/>
          <ac:spMkLst>
            <pc:docMk/>
            <pc:sldMk cId="625795182" sldId="273"/>
            <ac:spMk id="3" creationId="{C0DCB3B0-CB91-108C-B013-C86B38696B0F}"/>
          </ac:spMkLst>
        </pc:spChg>
        <pc:spChg chg="mod">
          <ac:chgData name="Fischbuch, Brett" userId="c1ee3cbd-96a4-482c-a675-11d8eb399dc8" providerId="ADAL" clId="{EF47A57A-66EB-4F05-BCF3-B710EB28A9E5}" dt="2023-03-27T03:19:22.549" v="4352" actId="20577"/>
          <ac:spMkLst>
            <pc:docMk/>
            <pc:sldMk cId="625795182" sldId="273"/>
            <ac:spMk id="5" creationId="{12572F20-E3F4-F236-E21F-CF1E4E9AE228}"/>
          </ac:spMkLst>
        </pc:sp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278520005" sldId="273"/>
        </pc:sldMkLst>
      </pc:sldChg>
      <pc:sldChg chg="addSp modSp mod">
        <pc:chgData name="Fischbuch, Brett" userId="c1ee3cbd-96a4-482c-a675-11d8eb399dc8" providerId="ADAL" clId="{EF47A57A-66EB-4F05-BCF3-B710EB28A9E5}" dt="2023-03-27T03:11:04.857" v="4227" actId="1076"/>
        <pc:sldMkLst>
          <pc:docMk/>
          <pc:sldMk cId="2570295848" sldId="274"/>
        </pc:sldMkLst>
        <pc:spChg chg="mod">
          <ac:chgData name="Fischbuch, Brett" userId="c1ee3cbd-96a4-482c-a675-11d8eb399dc8" providerId="ADAL" clId="{EF47A57A-66EB-4F05-BCF3-B710EB28A9E5}" dt="2023-03-27T03:11:03.116" v="4226" actId="14100"/>
          <ac:spMkLst>
            <pc:docMk/>
            <pc:sldMk cId="2570295848" sldId="274"/>
            <ac:spMk id="3" creationId="{C0DCB3B0-CB91-108C-B013-C86B38696B0F}"/>
          </ac:spMkLst>
        </pc:spChg>
        <pc:picChg chg="add mod">
          <ac:chgData name="Fischbuch, Brett" userId="c1ee3cbd-96a4-482c-a675-11d8eb399dc8" providerId="ADAL" clId="{EF47A57A-66EB-4F05-BCF3-B710EB28A9E5}" dt="2023-03-27T03:11:04.857" v="4227" actId="1076"/>
          <ac:picMkLst>
            <pc:docMk/>
            <pc:sldMk cId="2570295848" sldId="274"/>
            <ac:picMk id="7" creationId="{0E48D048-86D2-6F75-0197-8F3D16F08CC2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008759422" sldId="274"/>
        </pc:sldMkLst>
      </pc:sldChg>
      <pc:sldChg chg="addSp modSp mod">
        <pc:chgData name="Fischbuch, Brett" userId="c1ee3cbd-96a4-482c-a675-11d8eb399dc8" providerId="ADAL" clId="{EF47A57A-66EB-4F05-BCF3-B710EB28A9E5}" dt="2023-03-27T03:09:29.864" v="4223" actId="14100"/>
        <pc:sldMkLst>
          <pc:docMk/>
          <pc:sldMk cId="2602584705" sldId="275"/>
        </pc:sldMkLst>
        <pc:spChg chg="mod">
          <ac:chgData name="Fischbuch, Brett" userId="c1ee3cbd-96a4-482c-a675-11d8eb399dc8" providerId="ADAL" clId="{EF47A57A-66EB-4F05-BCF3-B710EB28A9E5}" dt="2023-03-27T03:09:04.256" v="4218" actId="14100"/>
          <ac:spMkLst>
            <pc:docMk/>
            <pc:sldMk cId="2602584705" sldId="275"/>
            <ac:spMk id="3" creationId="{C0DCB3B0-CB91-108C-B013-C86B38696B0F}"/>
          </ac:spMkLst>
        </pc:spChg>
        <pc:spChg chg="add mod">
          <ac:chgData name="Fischbuch, Brett" userId="c1ee3cbd-96a4-482c-a675-11d8eb399dc8" providerId="ADAL" clId="{EF47A57A-66EB-4F05-BCF3-B710EB28A9E5}" dt="2023-03-27T03:09:29.864" v="4223" actId="14100"/>
          <ac:spMkLst>
            <pc:docMk/>
            <pc:sldMk cId="2602584705" sldId="275"/>
            <ac:spMk id="8" creationId="{18FB5089-B6EA-37F8-0CC0-8097B70C9C23}"/>
          </ac:spMkLst>
        </pc:spChg>
        <pc:picChg chg="add mod">
          <ac:chgData name="Fischbuch, Brett" userId="c1ee3cbd-96a4-482c-a675-11d8eb399dc8" providerId="ADAL" clId="{EF47A57A-66EB-4F05-BCF3-B710EB28A9E5}" dt="2023-03-27T03:09:15.424" v="4221" actId="14100"/>
          <ac:picMkLst>
            <pc:docMk/>
            <pc:sldMk cId="2602584705" sldId="275"/>
            <ac:picMk id="7" creationId="{B6023849-543F-70BC-1128-12E91B6B2790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872982026" sldId="275"/>
        </pc:sldMkLst>
      </pc:sldChg>
      <pc:sldChg chg="modSp mod">
        <pc:chgData name="Fischbuch, Brett" userId="c1ee3cbd-96a4-482c-a675-11d8eb399dc8" providerId="ADAL" clId="{EF47A57A-66EB-4F05-BCF3-B710EB28A9E5}" dt="2023-03-27T03:00:04.277" v="4156" actId="20577"/>
        <pc:sldMkLst>
          <pc:docMk/>
          <pc:sldMk cId="527561978" sldId="276"/>
        </pc:sldMkLst>
        <pc:spChg chg="mod">
          <ac:chgData name="Fischbuch, Brett" userId="c1ee3cbd-96a4-482c-a675-11d8eb399dc8" providerId="ADAL" clId="{EF47A57A-66EB-4F05-BCF3-B710EB28A9E5}" dt="2023-03-27T03:00:04.277" v="4156" actId="20577"/>
          <ac:spMkLst>
            <pc:docMk/>
            <pc:sldMk cId="527561978" sldId="276"/>
            <ac:spMk id="2" creationId="{ED1F1DDC-8489-7FEC-5262-8B4A1C6F5B1F}"/>
          </ac:spMkLst>
        </pc:spChg>
      </pc:sldChg>
      <pc:sldChg chg="modSp mod">
        <pc:chgData name="Fischbuch, Brett" userId="c1ee3cbd-96a4-482c-a675-11d8eb399dc8" providerId="ADAL" clId="{EF47A57A-66EB-4F05-BCF3-B710EB28A9E5}" dt="2023-03-27T03:40:27.862" v="4777" actId="20577"/>
        <pc:sldMkLst>
          <pc:docMk/>
          <pc:sldMk cId="2763117687" sldId="277"/>
        </pc:sldMkLst>
        <pc:spChg chg="mod">
          <ac:chgData name="Fischbuch, Brett" userId="c1ee3cbd-96a4-482c-a675-11d8eb399dc8" providerId="ADAL" clId="{EF47A57A-66EB-4F05-BCF3-B710EB28A9E5}" dt="2023-03-27T03:40:27.862" v="4777" actId="20577"/>
          <ac:spMkLst>
            <pc:docMk/>
            <pc:sldMk cId="2763117687" sldId="277"/>
            <ac:spMk id="5" creationId="{12572F20-E3F4-F236-E21F-CF1E4E9AE228}"/>
          </ac:spMkLst>
        </pc:sp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951979353" sldId="277"/>
        </pc:sldMkLst>
      </pc:sldChg>
      <pc:sldChg chg="addSp delSp modSp mod">
        <pc:chgData name="Fischbuch, Brett" userId="c1ee3cbd-96a4-482c-a675-11d8eb399dc8" providerId="ADAL" clId="{EF47A57A-66EB-4F05-BCF3-B710EB28A9E5}" dt="2023-03-27T02:54:33.760" v="3829" actId="1076"/>
        <pc:sldMkLst>
          <pc:docMk/>
          <pc:sldMk cId="1167759423" sldId="278"/>
        </pc:sldMkLst>
        <pc:spChg chg="mod">
          <ac:chgData name="Fischbuch, Brett" userId="c1ee3cbd-96a4-482c-a675-11d8eb399dc8" providerId="ADAL" clId="{EF47A57A-66EB-4F05-BCF3-B710EB28A9E5}" dt="2023-03-27T02:40:59.067" v="3409" actId="20577"/>
          <ac:spMkLst>
            <pc:docMk/>
            <pc:sldMk cId="1167759423" sldId="278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7T02:48:40.490" v="3648" actId="20577"/>
          <ac:spMkLst>
            <pc:docMk/>
            <pc:sldMk cId="1167759423" sldId="278"/>
            <ac:spMk id="3" creationId="{C0DCB3B0-CB91-108C-B013-C86B38696B0F}"/>
          </ac:spMkLst>
        </pc:spChg>
        <pc:spChg chg="add del mod">
          <ac:chgData name="Fischbuch, Brett" userId="c1ee3cbd-96a4-482c-a675-11d8eb399dc8" providerId="ADAL" clId="{EF47A57A-66EB-4F05-BCF3-B710EB28A9E5}" dt="2023-03-27T02:43:56.489" v="3603" actId="478"/>
          <ac:spMkLst>
            <pc:docMk/>
            <pc:sldMk cId="1167759423" sldId="278"/>
            <ac:spMk id="7" creationId="{83B5FCD8-C7BF-0012-254E-864EAB698267}"/>
          </ac:spMkLst>
        </pc:spChg>
        <pc:spChg chg="add del mod">
          <ac:chgData name="Fischbuch, Brett" userId="c1ee3cbd-96a4-482c-a675-11d8eb399dc8" providerId="ADAL" clId="{EF47A57A-66EB-4F05-BCF3-B710EB28A9E5}" dt="2023-03-27T02:44:13.249" v="3607" actId="478"/>
          <ac:spMkLst>
            <pc:docMk/>
            <pc:sldMk cId="1167759423" sldId="278"/>
            <ac:spMk id="8" creationId="{F7BA90C1-4F75-8E45-08C9-3826DCA5D185}"/>
          </ac:spMkLst>
        </pc:spChg>
        <pc:spChg chg="add del mod">
          <ac:chgData name="Fischbuch, Brett" userId="c1ee3cbd-96a4-482c-a675-11d8eb399dc8" providerId="ADAL" clId="{EF47A57A-66EB-4F05-BCF3-B710EB28A9E5}" dt="2023-03-27T02:44:44.256" v="3610" actId="478"/>
          <ac:spMkLst>
            <pc:docMk/>
            <pc:sldMk cId="1167759423" sldId="278"/>
            <ac:spMk id="9" creationId="{4CF8ACCF-EB16-6B35-923F-B6639A3E7817}"/>
          </ac:spMkLst>
        </pc:spChg>
        <pc:picChg chg="add mod">
          <ac:chgData name="Fischbuch, Brett" userId="c1ee3cbd-96a4-482c-a675-11d8eb399dc8" providerId="ADAL" clId="{EF47A57A-66EB-4F05-BCF3-B710EB28A9E5}" dt="2023-03-27T02:54:33.760" v="3829" actId="1076"/>
          <ac:picMkLst>
            <pc:docMk/>
            <pc:sldMk cId="1167759423" sldId="278"/>
            <ac:picMk id="11" creationId="{5AEEB6A7-6E6B-A567-90B6-432D41A19CB1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2568046298" sldId="278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452270639" sldId="279"/>
        </pc:sldMkLst>
      </pc:sldChg>
      <pc:sldChg chg="addSp delSp modSp mod">
        <pc:chgData name="Fischbuch, Brett" userId="c1ee3cbd-96a4-482c-a675-11d8eb399dc8" providerId="ADAL" clId="{EF47A57A-66EB-4F05-BCF3-B710EB28A9E5}" dt="2023-03-27T03:58:31.945" v="4785" actId="14100"/>
        <pc:sldMkLst>
          <pc:docMk/>
          <pc:sldMk cId="873491709" sldId="280"/>
        </pc:sldMkLst>
        <pc:spChg chg="mod">
          <ac:chgData name="Fischbuch, Brett" userId="c1ee3cbd-96a4-482c-a675-11d8eb399dc8" providerId="ADAL" clId="{EF47A57A-66EB-4F05-BCF3-B710EB28A9E5}" dt="2023-03-27T03:12:53.423" v="4268" actId="20577"/>
          <ac:spMkLst>
            <pc:docMk/>
            <pc:sldMk cId="873491709" sldId="280"/>
            <ac:spMk id="2" creationId="{ED1F1DDC-8489-7FEC-5262-8B4A1C6F5B1F}"/>
          </ac:spMkLst>
        </pc:spChg>
        <pc:spChg chg="del">
          <ac:chgData name="Fischbuch, Brett" userId="c1ee3cbd-96a4-482c-a675-11d8eb399dc8" providerId="ADAL" clId="{EF47A57A-66EB-4F05-BCF3-B710EB28A9E5}" dt="2023-03-27T03:12:57.837" v="4269" actId="478"/>
          <ac:spMkLst>
            <pc:docMk/>
            <pc:sldMk cId="873491709" sldId="280"/>
            <ac:spMk id="3" creationId="{C0DCB3B0-CB91-108C-B013-C86B38696B0F}"/>
          </ac:spMkLst>
        </pc:spChg>
        <pc:spChg chg="add del mod">
          <ac:chgData name="Fischbuch, Brett" userId="c1ee3cbd-96a4-482c-a675-11d8eb399dc8" providerId="ADAL" clId="{EF47A57A-66EB-4F05-BCF3-B710EB28A9E5}" dt="2023-03-27T03:13:00.781" v="4270" actId="478"/>
          <ac:spMkLst>
            <pc:docMk/>
            <pc:sldMk cId="873491709" sldId="280"/>
            <ac:spMk id="8" creationId="{58E80608-E759-4441-4D59-D2D59B7E6306}"/>
          </ac:spMkLst>
        </pc:spChg>
        <pc:picChg chg="add mod">
          <ac:chgData name="Fischbuch, Brett" userId="c1ee3cbd-96a4-482c-a675-11d8eb399dc8" providerId="ADAL" clId="{EF47A57A-66EB-4F05-BCF3-B710EB28A9E5}" dt="2023-03-27T03:58:31.945" v="4785" actId="14100"/>
          <ac:picMkLst>
            <pc:docMk/>
            <pc:sldMk cId="873491709" sldId="280"/>
            <ac:picMk id="9" creationId="{1ABA992B-5240-FD5D-FFCA-989D44D2F1F1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2067213946" sldId="280"/>
        </pc:sldMkLst>
      </pc:sldChg>
      <pc:sldChg chg="addSp delSp modSp mod">
        <pc:chgData name="Fischbuch, Brett" userId="c1ee3cbd-96a4-482c-a675-11d8eb399dc8" providerId="ADAL" clId="{EF47A57A-66EB-4F05-BCF3-B710EB28A9E5}" dt="2023-03-27T03:25:14.816" v="4394"/>
        <pc:sldMkLst>
          <pc:docMk/>
          <pc:sldMk cId="1718299571" sldId="281"/>
        </pc:sldMkLst>
        <pc:spChg chg="mod">
          <ac:chgData name="Fischbuch, Brett" userId="c1ee3cbd-96a4-482c-a675-11d8eb399dc8" providerId="ADAL" clId="{EF47A57A-66EB-4F05-BCF3-B710EB28A9E5}" dt="2023-03-27T03:22:48.721" v="4376" actId="20577"/>
          <ac:spMkLst>
            <pc:docMk/>
            <pc:sldMk cId="1718299571" sldId="281"/>
            <ac:spMk id="2" creationId="{ED1F1DDC-8489-7FEC-5262-8B4A1C6F5B1F}"/>
          </ac:spMkLst>
        </pc:spChg>
        <pc:spChg chg="del mod">
          <ac:chgData name="Fischbuch, Brett" userId="c1ee3cbd-96a4-482c-a675-11d8eb399dc8" providerId="ADAL" clId="{EF47A57A-66EB-4F05-BCF3-B710EB28A9E5}" dt="2023-03-27T03:24:40.309" v="4388" actId="478"/>
          <ac:spMkLst>
            <pc:docMk/>
            <pc:sldMk cId="1718299571" sldId="281"/>
            <ac:spMk id="3" creationId="{C0DCB3B0-CB91-108C-B013-C86B38696B0F}"/>
          </ac:spMkLst>
        </pc:spChg>
        <pc:spChg chg="add del mod">
          <ac:chgData name="Fischbuch, Brett" userId="c1ee3cbd-96a4-482c-a675-11d8eb399dc8" providerId="ADAL" clId="{EF47A57A-66EB-4F05-BCF3-B710EB28A9E5}" dt="2023-03-27T03:24:44.632" v="4390" actId="478"/>
          <ac:spMkLst>
            <pc:docMk/>
            <pc:sldMk cId="1718299571" sldId="281"/>
            <ac:spMk id="8" creationId="{8148BBCD-04DD-D4CF-5F2E-E02C5E8DAE53}"/>
          </ac:spMkLst>
        </pc:spChg>
        <pc:picChg chg="add mod">
          <ac:chgData name="Fischbuch, Brett" userId="c1ee3cbd-96a4-482c-a675-11d8eb399dc8" providerId="ADAL" clId="{EF47A57A-66EB-4F05-BCF3-B710EB28A9E5}" dt="2023-03-27T03:24:54.292" v="4393" actId="1076"/>
          <ac:picMkLst>
            <pc:docMk/>
            <pc:sldMk cId="1718299571" sldId="281"/>
            <ac:picMk id="9" creationId="{2714EFB2-1925-2576-9318-03688BD86404}"/>
          </ac:picMkLst>
        </pc:picChg>
        <pc:picChg chg="add mod">
          <ac:chgData name="Fischbuch, Brett" userId="c1ee3cbd-96a4-482c-a675-11d8eb399dc8" providerId="ADAL" clId="{EF47A57A-66EB-4F05-BCF3-B710EB28A9E5}" dt="2023-03-27T03:25:14.816" v="4394"/>
          <ac:picMkLst>
            <pc:docMk/>
            <pc:sldMk cId="1718299571" sldId="281"/>
            <ac:picMk id="10" creationId="{821EF524-5026-1A60-240A-150E8C27E290}"/>
          </ac:picMkLst>
        </pc:picChg>
      </pc:sldChg>
      <pc:sldChg chg="delSp add del mod">
        <pc:chgData name="Fischbuch, Brett" userId="c1ee3cbd-96a4-482c-a675-11d8eb399dc8" providerId="ADAL" clId="{EF47A57A-66EB-4F05-BCF3-B710EB28A9E5}" dt="2023-03-25T20:37:56.483" v="5" actId="47"/>
        <pc:sldMkLst>
          <pc:docMk/>
          <pc:sldMk cId="3155077838" sldId="281"/>
        </pc:sldMkLst>
        <pc:picChg chg="del">
          <ac:chgData name="Fischbuch, Brett" userId="c1ee3cbd-96a4-482c-a675-11d8eb399dc8" providerId="ADAL" clId="{EF47A57A-66EB-4F05-BCF3-B710EB28A9E5}" dt="2023-03-25T20:36:39.237" v="3" actId="478"/>
          <ac:picMkLst>
            <pc:docMk/>
            <pc:sldMk cId="3155077838" sldId="281"/>
            <ac:picMk id="9" creationId="{0824CAE4-244A-B620-A915-ACA458F8ACDD}"/>
          </ac:picMkLst>
        </pc:picChg>
        <pc:picChg chg="del">
          <ac:chgData name="Fischbuch, Brett" userId="c1ee3cbd-96a4-482c-a675-11d8eb399dc8" providerId="ADAL" clId="{EF47A57A-66EB-4F05-BCF3-B710EB28A9E5}" dt="2023-03-25T20:36:37.564" v="2" actId="478"/>
          <ac:picMkLst>
            <pc:docMk/>
            <pc:sldMk cId="3155077838" sldId="281"/>
            <ac:picMk id="10" creationId="{334E1770-A948-49A1-8C9B-EBA7E96DE030}"/>
          </ac:picMkLst>
        </pc:picChg>
      </pc:sldChg>
      <pc:sldChg chg="modSp mod">
        <pc:chgData name="Fischbuch, Brett" userId="c1ee3cbd-96a4-482c-a675-11d8eb399dc8" providerId="ADAL" clId="{EF47A57A-66EB-4F05-BCF3-B710EB28A9E5}" dt="2023-03-27T03:27:18.407" v="4402" actId="20577"/>
        <pc:sldMkLst>
          <pc:docMk/>
          <pc:sldMk cId="2065350694" sldId="282"/>
        </pc:sldMkLst>
        <pc:spChg chg="mod">
          <ac:chgData name="Fischbuch, Brett" userId="c1ee3cbd-96a4-482c-a675-11d8eb399dc8" providerId="ADAL" clId="{EF47A57A-66EB-4F05-BCF3-B710EB28A9E5}" dt="2023-03-27T03:27:18.407" v="4402" actId="20577"/>
          <ac:spMkLst>
            <pc:docMk/>
            <pc:sldMk cId="2065350694" sldId="282"/>
            <ac:spMk id="3" creationId="{C0DCB3B0-CB91-108C-B013-C86B38696B0F}"/>
          </ac:spMkLst>
        </pc:spChg>
      </pc:sldChg>
      <pc:sldChg chg="delSp add del mod">
        <pc:chgData name="Fischbuch, Brett" userId="c1ee3cbd-96a4-482c-a675-11d8eb399dc8" providerId="ADAL" clId="{EF47A57A-66EB-4F05-BCF3-B710EB28A9E5}" dt="2023-03-25T20:37:56.483" v="5" actId="47"/>
        <pc:sldMkLst>
          <pc:docMk/>
          <pc:sldMk cId="3895214261" sldId="282"/>
        </pc:sldMkLst>
        <pc:picChg chg="del">
          <ac:chgData name="Fischbuch, Brett" userId="c1ee3cbd-96a4-482c-a675-11d8eb399dc8" providerId="ADAL" clId="{EF47A57A-66EB-4F05-BCF3-B710EB28A9E5}" dt="2023-03-25T20:36:42.347" v="4" actId="478"/>
          <ac:picMkLst>
            <pc:docMk/>
            <pc:sldMk cId="3895214261" sldId="282"/>
            <ac:picMk id="9" creationId="{DF2B5F2F-2B65-F4A5-EB87-9F25534F6DED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859528685" sldId="283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442005847" sldId="284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418341730" sldId="285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91232822" sldId="286"/>
        </pc:sldMkLst>
      </pc:sldChg>
      <pc:sldChg chg="addSp delSp modSp mod">
        <pc:chgData name="Fischbuch, Brett" userId="c1ee3cbd-96a4-482c-a675-11d8eb399dc8" providerId="ADAL" clId="{EF47A57A-66EB-4F05-BCF3-B710EB28A9E5}" dt="2023-03-27T20:02:17.096" v="5129" actId="20577"/>
        <pc:sldMkLst>
          <pc:docMk/>
          <pc:sldMk cId="3051532528" sldId="286"/>
        </pc:sldMkLst>
        <pc:spChg chg="mod">
          <ac:chgData name="Fischbuch, Brett" userId="c1ee3cbd-96a4-482c-a675-11d8eb399dc8" providerId="ADAL" clId="{EF47A57A-66EB-4F05-BCF3-B710EB28A9E5}" dt="2023-03-27T20:02:17.096" v="5129" actId="20577"/>
          <ac:spMkLst>
            <pc:docMk/>
            <pc:sldMk cId="3051532528" sldId="286"/>
            <ac:spMk id="3" creationId="{C0DCB3B0-CB91-108C-B013-C86B38696B0F}"/>
          </ac:spMkLst>
        </pc:spChg>
        <pc:spChg chg="del">
          <ac:chgData name="Fischbuch, Brett" userId="c1ee3cbd-96a4-482c-a675-11d8eb399dc8" providerId="ADAL" clId="{EF47A57A-66EB-4F05-BCF3-B710EB28A9E5}" dt="2023-03-27T18:45:19.829" v="5095" actId="478"/>
          <ac:spMkLst>
            <pc:docMk/>
            <pc:sldMk cId="3051532528" sldId="286"/>
            <ac:spMk id="7" creationId="{8C146CBF-63F0-554F-7013-60257A3D49C4}"/>
          </ac:spMkLst>
        </pc:spChg>
        <pc:spChg chg="mod">
          <ac:chgData name="Fischbuch, Brett" userId="c1ee3cbd-96a4-482c-a675-11d8eb399dc8" providerId="ADAL" clId="{EF47A57A-66EB-4F05-BCF3-B710EB28A9E5}" dt="2023-03-27T03:59:53.110" v="4790" actId="208"/>
          <ac:spMkLst>
            <pc:docMk/>
            <pc:sldMk cId="3051532528" sldId="286"/>
            <ac:spMk id="11" creationId="{31D8B2B4-30F1-0810-B332-1522CE221B54}"/>
          </ac:spMkLst>
        </pc:spChg>
        <pc:spChg chg="add mod">
          <ac:chgData name="Fischbuch, Brett" userId="c1ee3cbd-96a4-482c-a675-11d8eb399dc8" providerId="ADAL" clId="{EF47A57A-66EB-4F05-BCF3-B710EB28A9E5}" dt="2023-03-27T03:59:44.413" v="4789" actId="208"/>
          <ac:spMkLst>
            <pc:docMk/>
            <pc:sldMk cId="3051532528" sldId="286"/>
            <ac:spMk id="14" creationId="{23F98F41-FCE4-606A-9339-73F08DC550BB}"/>
          </ac:spMkLst>
        </pc:spChg>
        <pc:spChg chg="add mod">
          <ac:chgData name="Fischbuch, Brett" userId="c1ee3cbd-96a4-482c-a675-11d8eb399dc8" providerId="ADAL" clId="{EF47A57A-66EB-4F05-BCF3-B710EB28A9E5}" dt="2023-03-27T18:45:28.509" v="5096" actId="1076"/>
          <ac:spMkLst>
            <pc:docMk/>
            <pc:sldMk cId="3051532528" sldId="286"/>
            <ac:spMk id="15" creationId="{719CC08E-8E31-1E41-89C3-53D8F1709E7A}"/>
          </ac:spMkLst>
        </pc:sp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145457033" sldId="287"/>
        </pc:sldMkLst>
      </pc:sldChg>
      <pc:sldChg chg="modSp mod">
        <pc:chgData name="Fischbuch, Brett" userId="c1ee3cbd-96a4-482c-a675-11d8eb399dc8" providerId="ADAL" clId="{EF47A57A-66EB-4F05-BCF3-B710EB28A9E5}" dt="2023-03-27T03:19:35.015" v="4359" actId="20577"/>
        <pc:sldMkLst>
          <pc:docMk/>
          <pc:sldMk cId="3590140267" sldId="287"/>
        </pc:sldMkLst>
        <pc:spChg chg="mod">
          <ac:chgData name="Fischbuch, Brett" userId="c1ee3cbd-96a4-482c-a675-11d8eb399dc8" providerId="ADAL" clId="{EF47A57A-66EB-4F05-BCF3-B710EB28A9E5}" dt="2023-03-27T03:19:35.015" v="4359" actId="20577"/>
          <ac:spMkLst>
            <pc:docMk/>
            <pc:sldMk cId="3590140267" sldId="287"/>
            <ac:spMk id="5" creationId="{12572F20-E3F4-F236-E21F-CF1E4E9AE228}"/>
          </ac:spMkLst>
        </pc:sp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1503187948" sldId="288"/>
        </pc:sldMkLst>
      </pc:sldChg>
      <pc:sldChg chg="addSp delSp modSp mod ord modAnim">
        <pc:chgData name="Fischbuch, Brett" userId="c1ee3cbd-96a4-482c-a675-11d8eb399dc8" providerId="ADAL" clId="{EF47A57A-66EB-4F05-BCF3-B710EB28A9E5}" dt="2023-03-27T03:25:40.922" v="4396"/>
        <pc:sldMkLst>
          <pc:docMk/>
          <pc:sldMk cId="7394117" sldId="289"/>
        </pc:sldMkLst>
        <pc:spChg chg="del mod">
          <ac:chgData name="Fischbuch, Brett" userId="c1ee3cbd-96a4-482c-a675-11d8eb399dc8" providerId="ADAL" clId="{EF47A57A-66EB-4F05-BCF3-B710EB28A9E5}" dt="2023-03-27T03:22:14.781" v="4366" actId="478"/>
          <ac:spMkLst>
            <pc:docMk/>
            <pc:sldMk cId="7394117" sldId="289"/>
            <ac:spMk id="3" creationId="{C0DCB3B0-CB91-108C-B013-C86B38696B0F}"/>
          </ac:spMkLst>
        </pc:spChg>
        <pc:spChg chg="add del mod">
          <ac:chgData name="Fischbuch, Brett" userId="c1ee3cbd-96a4-482c-a675-11d8eb399dc8" providerId="ADAL" clId="{EF47A57A-66EB-4F05-BCF3-B710EB28A9E5}" dt="2023-03-27T03:22:16.598" v="4367" actId="478"/>
          <ac:spMkLst>
            <pc:docMk/>
            <pc:sldMk cId="7394117" sldId="289"/>
            <ac:spMk id="9" creationId="{AC4BD560-932F-3666-693A-C4F8A6076D1A}"/>
          </ac:spMkLst>
        </pc:spChg>
        <pc:picChg chg="add mod">
          <ac:chgData name="Fischbuch, Brett" userId="c1ee3cbd-96a4-482c-a675-11d8eb399dc8" providerId="ADAL" clId="{EF47A57A-66EB-4F05-BCF3-B710EB28A9E5}" dt="2023-03-27T03:22:24.088" v="4368" actId="1076"/>
          <ac:picMkLst>
            <pc:docMk/>
            <pc:sldMk cId="7394117" sldId="289"/>
            <ac:picMk id="7" creationId="{1BA37B71-E1CE-0B1A-9546-1988D0F6005B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4096232197" sldId="289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1310668574" sldId="290"/>
        </pc:sldMkLst>
      </pc:sldChg>
      <pc:sldChg chg="addSp delSp modSp mod delAnim modAnim">
        <pc:chgData name="Fischbuch, Brett" userId="c1ee3cbd-96a4-482c-a675-11d8eb399dc8" providerId="ADAL" clId="{EF47A57A-66EB-4F05-BCF3-B710EB28A9E5}" dt="2023-04-02T16:22:11.179" v="5228" actId="1076"/>
        <pc:sldMkLst>
          <pc:docMk/>
          <pc:sldMk cId="2242977634" sldId="290"/>
        </pc:sldMkLst>
        <pc:spChg chg="mod">
          <ac:chgData name="Fischbuch, Brett" userId="c1ee3cbd-96a4-482c-a675-11d8eb399dc8" providerId="ADAL" clId="{EF47A57A-66EB-4F05-BCF3-B710EB28A9E5}" dt="2023-03-27T18:10:05.281" v="4814" actId="255"/>
          <ac:spMkLst>
            <pc:docMk/>
            <pc:sldMk cId="2242977634" sldId="290"/>
            <ac:spMk id="3" creationId="{C0DCB3B0-CB91-108C-B013-C86B38696B0F}"/>
          </ac:spMkLst>
        </pc:spChg>
        <pc:picChg chg="add del mod">
          <ac:chgData name="Fischbuch, Brett" userId="c1ee3cbd-96a4-482c-a675-11d8eb399dc8" providerId="ADAL" clId="{EF47A57A-66EB-4F05-BCF3-B710EB28A9E5}" dt="2023-03-27T18:08:53.292" v="4805" actId="478"/>
          <ac:picMkLst>
            <pc:docMk/>
            <pc:sldMk cId="2242977634" sldId="290"/>
            <ac:picMk id="7" creationId="{0A72EFC5-B645-DBA9-0636-CC9B0A02F8DC}"/>
          </ac:picMkLst>
        </pc:picChg>
        <pc:picChg chg="add mod">
          <ac:chgData name="Fischbuch, Brett" userId="c1ee3cbd-96a4-482c-a675-11d8eb399dc8" providerId="ADAL" clId="{EF47A57A-66EB-4F05-BCF3-B710EB28A9E5}" dt="2023-04-02T16:22:11.179" v="5228" actId="1076"/>
          <ac:picMkLst>
            <pc:docMk/>
            <pc:sldMk cId="2242977634" sldId="290"/>
            <ac:picMk id="7" creationId="{0DF3CBC8-AD79-70E1-2FA6-41A1435456C7}"/>
          </ac:picMkLst>
        </pc:picChg>
        <pc:picChg chg="del mod">
          <ac:chgData name="Fischbuch, Brett" userId="c1ee3cbd-96a4-482c-a675-11d8eb399dc8" providerId="ADAL" clId="{EF47A57A-66EB-4F05-BCF3-B710EB28A9E5}" dt="2023-03-27T18:09:06.453" v="4808" actId="478"/>
          <ac:picMkLst>
            <pc:docMk/>
            <pc:sldMk cId="2242977634" sldId="290"/>
            <ac:picMk id="12" creationId="{C3F892AF-1E91-ED25-8730-AE7A5EA626ED}"/>
          </ac:picMkLst>
        </pc:picChg>
      </pc:sldChg>
      <pc:sldChg chg="addSp delSp modSp add mod">
        <pc:chgData name="Fischbuch, Brett" userId="c1ee3cbd-96a4-482c-a675-11d8eb399dc8" providerId="ADAL" clId="{EF47A57A-66EB-4F05-BCF3-B710EB28A9E5}" dt="2023-04-02T16:37:03.964" v="5229" actId="688"/>
        <pc:sldMkLst>
          <pc:docMk/>
          <pc:sldMk cId="642316245" sldId="291"/>
        </pc:sldMkLst>
        <pc:spChg chg="mod">
          <ac:chgData name="Fischbuch, Brett" userId="c1ee3cbd-96a4-482c-a675-11d8eb399dc8" providerId="ADAL" clId="{EF47A57A-66EB-4F05-BCF3-B710EB28A9E5}" dt="2023-03-27T02:49:11.525" v="3667" actId="20577"/>
          <ac:spMkLst>
            <pc:docMk/>
            <pc:sldMk cId="642316245" sldId="291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7T02:54:05.504" v="3824" actId="20577"/>
          <ac:spMkLst>
            <pc:docMk/>
            <pc:sldMk cId="642316245" sldId="291"/>
            <ac:spMk id="3" creationId="{C0DCB3B0-CB91-108C-B013-C86B38696B0F}"/>
          </ac:spMkLst>
        </pc:spChg>
        <pc:spChg chg="add del">
          <ac:chgData name="Fischbuch, Brett" userId="c1ee3cbd-96a4-482c-a675-11d8eb399dc8" providerId="ADAL" clId="{EF47A57A-66EB-4F05-BCF3-B710EB28A9E5}" dt="2023-03-27T02:52:31.369" v="3744" actId="478"/>
          <ac:spMkLst>
            <pc:docMk/>
            <pc:sldMk cId="642316245" sldId="291"/>
            <ac:spMk id="7" creationId="{9125C1ED-4081-B8B3-A07F-0D4AAA9E839A}"/>
          </ac:spMkLst>
        </pc:spChg>
        <pc:picChg chg="mod">
          <ac:chgData name="Fischbuch, Brett" userId="c1ee3cbd-96a4-482c-a675-11d8eb399dc8" providerId="ADAL" clId="{EF47A57A-66EB-4F05-BCF3-B710EB28A9E5}" dt="2023-04-02T16:37:03.964" v="5229" actId="688"/>
          <ac:picMkLst>
            <pc:docMk/>
            <pc:sldMk cId="642316245" sldId="291"/>
            <ac:picMk id="8" creationId="{90F5A936-4D6C-ADAC-4E11-5ABB6AEFB62C}"/>
          </ac:picMkLst>
        </pc:picChg>
        <pc:picChg chg="add mod">
          <ac:chgData name="Fischbuch, Brett" userId="c1ee3cbd-96a4-482c-a675-11d8eb399dc8" providerId="ADAL" clId="{EF47A57A-66EB-4F05-BCF3-B710EB28A9E5}" dt="2023-03-27T02:53:26.571" v="3751" actId="14100"/>
          <ac:picMkLst>
            <pc:docMk/>
            <pc:sldMk cId="642316245" sldId="291"/>
            <ac:picMk id="9" creationId="{AEFEDFE5-D393-3FD1-4A75-105EAC77D613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647362116" sldId="291"/>
        </pc:sldMkLst>
      </pc:sldChg>
      <pc:sldChg chg="add del">
        <pc:chgData name="Fischbuch, Brett" userId="c1ee3cbd-96a4-482c-a675-11d8eb399dc8" providerId="ADAL" clId="{EF47A57A-66EB-4F05-BCF3-B710EB28A9E5}" dt="2023-03-27T02:34:45.793" v="3315" actId="47"/>
        <pc:sldMkLst>
          <pc:docMk/>
          <pc:sldMk cId="3924286622" sldId="291"/>
        </pc:sldMkLst>
      </pc:sldChg>
      <pc:sldChg chg="modSp add mod">
        <pc:chgData name="Fischbuch, Brett" userId="c1ee3cbd-96a4-482c-a675-11d8eb399dc8" providerId="ADAL" clId="{EF47A57A-66EB-4F05-BCF3-B710EB28A9E5}" dt="2023-03-27T03:30:50.937" v="4532" actId="20577"/>
        <pc:sldMkLst>
          <pc:docMk/>
          <pc:sldMk cId="980265087" sldId="292"/>
        </pc:sldMkLst>
        <pc:spChg chg="mod">
          <ac:chgData name="Fischbuch, Brett" userId="c1ee3cbd-96a4-482c-a675-11d8eb399dc8" providerId="ADAL" clId="{EF47A57A-66EB-4F05-BCF3-B710EB28A9E5}" dt="2023-03-27T02:54:59.543" v="3844" actId="20577"/>
          <ac:spMkLst>
            <pc:docMk/>
            <pc:sldMk cId="980265087" sldId="292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7T03:30:50.937" v="4532" actId="20577"/>
          <ac:spMkLst>
            <pc:docMk/>
            <pc:sldMk cId="980265087" sldId="292"/>
            <ac:spMk id="3" creationId="{C0DCB3B0-CB91-108C-B013-C86B38696B0F}"/>
          </ac:spMkLst>
        </pc:sp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649585040" sldId="292"/>
        </pc:sldMkLst>
      </pc:sldChg>
      <pc:sldChg chg="addSp delSp modSp add mod delAnim modAnim">
        <pc:chgData name="Fischbuch, Brett" userId="c1ee3cbd-96a4-482c-a675-11d8eb399dc8" providerId="ADAL" clId="{EF47A57A-66EB-4F05-BCF3-B710EB28A9E5}" dt="2023-04-01T19:02:52.881" v="5138" actId="14100"/>
        <pc:sldMkLst>
          <pc:docMk/>
          <pc:sldMk cId="702020093" sldId="293"/>
        </pc:sldMkLst>
        <pc:spChg chg="mod">
          <ac:chgData name="Fischbuch, Brett" userId="c1ee3cbd-96a4-482c-a675-11d8eb399dc8" providerId="ADAL" clId="{EF47A57A-66EB-4F05-BCF3-B710EB28A9E5}" dt="2023-03-27T03:03:49.055" v="4177" actId="20577"/>
          <ac:spMkLst>
            <pc:docMk/>
            <pc:sldMk cId="702020093" sldId="293"/>
            <ac:spMk id="2" creationId="{ED1F1DDC-8489-7FEC-5262-8B4A1C6F5B1F}"/>
          </ac:spMkLst>
        </pc:spChg>
        <pc:spChg chg="del">
          <ac:chgData name="Fischbuch, Brett" userId="c1ee3cbd-96a4-482c-a675-11d8eb399dc8" providerId="ADAL" clId="{EF47A57A-66EB-4F05-BCF3-B710EB28A9E5}" dt="2023-03-27T03:03:54.111" v="4178" actId="478"/>
          <ac:spMkLst>
            <pc:docMk/>
            <pc:sldMk cId="702020093" sldId="293"/>
            <ac:spMk id="3" creationId="{C0DCB3B0-CB91-108C-B013-C86B38696B0F}"/>
          </ac:spMkLst>
        </pc:spChg>
        <pc:spChg chg="add del mod">
          <ac:chgData name="Fischbuch, Brett" userId="c1ee3cbd-96a4-482c-a675-11d8eb399dc8" providerId="ADAL" clId="{EF47A57A-66EB-4F05-BCF3-B710EB28A9E5}" dt="2023-03-27T03:03:56.585" v="4179" actId="478"/>
          <ac:spMkLst>
            <pc:docMk/>
            <pc:sldMk cId="702020093" sldId="293"/>
            <ac:spMk id="8" creationId="{1EE10A53-750A-8147-C354-D18389CDA421}"/>
          </ac:spMkLst>
        </pc:spChg>
        <pc:picChg chg="add del mod">
          <ac:chgData name="Fischbuch, Brett" userId="c1ee3cbd-96a4-482c-a675-11d8eb399dc8" providerId="ADAL" clId="{EF47A57A-66EB-4F05-BCF3-B710EB28A9E5}" dt="2023-03-27T18:20:13.593" v="5073" actId="478"/>
          <ac:picMkLst>
            <pc:docMk/>
            <pc:sldMk cId="702020093" sldId="293"/>
            <ac:picMk id="9" creationId="{24136B9A-8E84-271F-0507-9BBE1158B74C}"/>
          </ac:picMkLst>
        </pc:picChg>
        <pc:picChg chg="add mod">
          <ac:chgData name="Fischbuch, Brett" userId="c1ee3cbd-96a4-482c-a675-11d8eb399dc8" providerId="ADAL" clId="{EF47A57A-66EB-4F05-BCF3-B710EB28A9E5}" dt="2023-04-01T19:02:52.881" v="5138" actId="14100"/>
          <ac:picMkLst>
            <pc:docMk/>
            <pc:sldMk cId="702020093" sldId="293"/>
            <ac:picMk id="11" creationId="{8B65713E-271E-8E86-BC21-DA804A22C6FA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920750471" sldId="293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555184982" sldId="294"/>
        </pc:sldMkLst>
      </pc:sldChg>
      <pc:sldChg chg="addSp delSp modSp add mod">
        <pc:chgData name="Fischbuch, Brett" userId="c1ee3cbd-96a4-482c-a675-11d8eb399dc8" providerId="ADAL" clId="{EF47A57A-66EB-4F05-BCF3-B710EB28A9E5}" dt="2023-04-02T16:21:46.407" v="5226" actId="14100"/>
        <pc:sldMkLst>
          <pc:docMk/>
          <pc:sldMk cId="2952392725" sldId="294"/>
        </pc:sldMkLst>
        <pc:spChg chg="mod">
          <ac:chgData name="Fischbuch, Brett" userId="c1ee3cbd-96a4-482c-a675-11d8eb399dc8" providerId="ADAL" clId="{EF47A57A-66EB-4F05-BCF3-B710EB28A9E5}" dt="2023-03-27T03:07:37.950" v="4192" actId="20577"/>
          <ac:spMkLst>
            <pc:docMk/>
            <pc:sldMk cId="2952392725" sldId="294"/>
            <ac:spMk id="2" creationId="{ED1F1DDC-8489-7FEC-5262-8B4A1C6F5B1F}"/>
          </ac:spMkLst>
        </pc:spChg>
        <pc:spChg chg="mod">
          <ac:chgData name="Fischbuch, Brett" userId="c1ee3cbd-96a4-482c-a675-11d8eb399dc8" providerId="ADAL" clId="{EF47A57A-66EB-4F05-BCF3-B710EB28A9E5}" dt="2023-03-27T03:37:50.963" v="4763" actId="14100"/>
          <ac:spMkLst>
            <pc:docMk/>
            <pc:sldMk cId="2952392725" sldId="294"/>
            <ac:spMk id="3" creationId="{C0DCB3B0-CB91-108C-B013-C86B38696B0F}"/>
          </ac:spMkLst>
        </pc:spChg>
        <pc:spChg chg="mod">
          <ac:chgData name="Fischbuch, Brett" userId="c1ee3cbd-96a4-482c-a675-11d8eb399dc8" providerId="ADAL" clId="{EF47A57A-66EB-4F05-BCF3-B710EB28A9E5}" dt="2023-03-27T03:07:44.501" v="4201" actId="20577"/>
          <ac:spMkLst>
            <pc:docMk/>
            <pc:sldMk cId="2952392725" sldId="294"/>
            <ac:spMk id="5" creationId="{12572F20-E3F4-F236-E21F-CF1E4E9AE228}"/>
          </ac:spMkLst>
        </pc:spChg>
        <pc:spChg chg="add mod">
          <ac:chgData name="Fischbuch, Brett" userId="c1ee3cbd-96a4-482c-a675-11d8eb399dc8" providerId="ADAL" clId="{EF47A57A-66EB-4F05-BCF3-B710EB28A9E5}" dt="2023-03-27T03:38:01.342" v="4765" actId="14100"/>
          <ac:spMkLst>
            <pc:docMk/>
            <pc:sldMk cId="2952392725" sldId="294"/>
            <ac:spMk id="8" creationId="{3C4E9325-1F2B-F53A-47D4-E785BBEF662F}"/>
          </ac:spMkLst>
        </pc:spChg>
        <pc:spChg chg="del">
          <ac:chgData name="Fischbuch, Brett" userId="c1ee3cbd-96a4-482c-a675-11d8eb399dc8" providerId="ADAL" clId="{EF47A57A-66EB-4F05-BCF3-B710EB28A9E5}" dt="2023-04-02T16:03:07.502" v="5222" actId="478"/>
          <ac:spMkLst>
            <pc:docMk/>
            <pc:sldMk cId="2952392725" sldId="294"/>
            <ac:spMk id="12" creationId="{6ECC6346-7D46-333F-76F7-AA80C8525BEE}"/>
          </ac:spMkLst>
        </pc:spChg>
        <pc:picChg chg="add mod ord">
          <ac:chgData name="Fischbuch, Brett" userId="c1ee3cbd-96a4-482c-a675-11d8eb399dc8" providerId="ADAL" clId="{EF47A57A-66EB-4F05-BCF3-B710EB28A9E5}" dt="2023-03-27T03:37:54.719" v="4764" actId="14100"/>
          <ac:picMkLst>
            <pc:docMk/>
            <pc:sldMk cId="2952392725" sldId="294"/>
            <ac:picMk id="7" creationId="{37FC840C-4CE6-D825-AA95-88F0830D5631}"/>
          </ac:picMkLst>
        </pc:picChg>
        <pc:picChg chg="mod">
          <ac:chgData name="Fischbuch, Brett" userId="c1ee3cbd-96a4-482c-a675-11d8eb399dc8" providerId="ADAL" clId="{EF47A57A-66EB-4F05-BCF3-B710EB28A9E5}" dt="2023-04-02T16:21:46.407" v="5226" actId="14100"/>
          <ac:picMkLst>
            <pc:docMk/>
            <pc:sldMk cId="2952392725" sldId="294"/>
            <ac:picMk id="11" creationId="{648F8848-172B-5EEE-F0FF-1F11972A85B4}"/>
          </ac:picMkLst>
        </pc:picChg>
      </pc:sldChg>
      <pc:sldChg chg="addSp delSp modSp add mod modAnim">
        <pc:chgData name="Fischbuch, Brett" userId="c1ee3cbd-96a4-482c-a675-11d8eb399dc8" providerId="ADAL" clId="{EF47A57A-66EB-4F05-BCF3-B710EB28A9E5}" dt="2023-03-27T03:58:48.213" v="4786" actId="14100"/>
        <pc:sldMkLst>
          <pc:docMk/>
          <pc:sldMk cId="3076294049" sldId="295"/>
        </pc:sldMkLst>
        <pc:spChg chg="mod">
          <ac:chgData name="Fischbuch, Brett" userId="c1ee3cbd-96a4-482c-a675-11d8eb399dc8" providerId="ADAL" clId="{EF47A57A-66EB-4F05-BCF3-B710EB28A9E5}" dt="2023-03-27T03:11:59.688" v="4245" actId="20577"/>
          <ac:spMkLst>
            <pc:docMk/>
            <pc:sldMk cId="3076294049" sldId="295"/>
            <ac:spMk id="2" creationId="{ED1F1DDC-8489-7FEC-5262-8B4A1C6F5B1F}"/>
          </ac:spMkLst>
        </pc:spChg>
        <pc:spChg chg="del">
          <ac:chgData name="Fischbuch, Brett" userId="c1ee3cbd-96a4-482c-a675-11d8eb399dc8" providerId="ADAL" clId="{EF47A57A-66EB-4F05-BCF3-B710EB28A9E5}" dt="2023-03-27T03:11:27.850" v="4229" actId="478"/>
          <ac:spMkLst>
            <pc:docMk/>
            <pc:sldMk cId="3076294049" sldId="295"/>
            <ac:spMk id="3" creationId="{C0DCB3B0-CB91-108C-B013-C86B38696B0F}"/>
          </ac:spMkLst>
        </pc:spChg>
        <pc:spChg chg="add del mod">
          <ac:chgData name="Fischbuch, Brett" userId="c1ee3cbd-96a4-482c-a675-11d8eb399dc8" providerId="ADAL" clId="{EF47A57A-66EB-4F05-BCF3-B710EB28A9E5}" dt="2023-03-27T03:11:29.914" v="4230" actId="478"/>
          <ac:spMkLst>
            <pc:docMk/>
            <pc:sldMk cId="3076294049" sldId="295"/>
            <ac:spMk id="8" creationId="{F80C3622-208F-B499-2ACC-5B552A5822B9}"/>
          </ac:spMkLst>
        </pc:spChg>
        <pc:picChg chg="add mod">
          <ac:chgData name="Fischbuch, Brett" userId="c1ee3cbd-96a4-482c-a675-11d8eb399dc8" providerId="ADAL" clId="{EF47A57A-66EB-4F05-BCF3-B710EB28A9E5}" dt="2023-03-27T03:58:48.213" v="4786" actId="14100"/>
          <ac:picMkLst>
            <pc:docMk/>
            <pc:sldMk cId="3076294049" sldId="295"/>
            <ac:picMk id="9" creationId="{3CD53ECF-8C00-B7F6-42BD-FEE577408BBB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4203958578" sldId="295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757381182" sldId="296"/>
        </pc:sldMkLst>
      </pc:sldChg>
      <pc:sldChg chg="addSp delSp modSp add mod delAnim modAnim">
        <pc:chgData name="Fischbuch, Brett" userId="c1ee3cbd-96a4-482c-a675-11d8eb399dc8" providerId="ADAL" clId="{EF47A57A-66EB-4F05-BCF3-B710EB28A9E5}" dt="2023-03-27T03:29:29.169" v="4459" actId="20577"/>
        <pc:sldMkLst>
          <pc:docMk/>
          <pc:sldMk cId="2165478121" sldId="296"/>
        </pc:sldMkLst>
        <pc:spChg chg="mod">
          <ac:chgData name="Fischbuch, Brett" userId="c1ee3cbd-96a4-482c-a675-11d8eb399dc8" providerId="ADAL" clId="{EF47A57A-66EB-4F05-BCF3-B710EB28A9E5}" dt="2023-03-27T03:15:31.239" v="4316" actId="20577"/>
          <ac:spMkLst>
            <pc:docMk/>
            <pc:sldMk cId="2165478121" sldId="296"/>
            <ac:spMk id="2" creationId="{ED1F1DDC-8489-7FEC-5262-8B4A1C6F5B1F}"/>
          </ac:spMkLst>
        </pc:spChg>
        <pc:spChg chg="del">
          <ac:chgData name="Fischbuch, Brett" userId="c1ee3cbd-96a4-482c-a675-11d8eb399dc8" providerId="ADAL" clId="{EF47A57A-66EB-4F05-BCF3-B710EB28A9E5}" dt="2023-03-27T03:15:34.200" v="4317" actId="478"/>
          <ac:spMkLst>
            <pc:docMk/>
            <pc:sldMk cId="2165478121" sldId="296"/>
            <ac:spMk id="3" creationId="{C0DCB3B0-CB91-108C-B013-C86B38696B0F}"/>
          </ac:spMkLst>
        </pc:spChg>
        <pc:spChg chg="add del mod">
          <ac:chgData name="Fischbuch, Brett" userId="c1ee3cbd-96a4-482c-a675-11d8eb399dc8" providerId="ADAL" clId="{EF47A57A-66EB-4F05-BCF3-B710EB28A9E5}" dt="2023-03-27T03:15:40.062" v="4318" actId="478"/>
          <ac:spMkLst>
            <pc:docMk/>
            <pc:sldMk cId="2165478121" sldId="296"/>
            <ac:spMk id="8" creationId="{0A7AC01B-A91F-52B5-5AD0-532DECB4165E}"/>
          </ac:spMkLst>
        </pc:spChg>
        <pc:spChg chg="add del mod">
          <ac:chgData name="Fischbuch, Brett" userId="c1ee3cbd-96a4-482c-a675-11d8eb399dc8" providerId="ADAL" clId="{EF47A57A-66EB-4F05-BCF3-B710EB28A9E5}" dt="2023-03-27T03:27:46.950" v="4405" actId="478"/>
          <ac:spMkLst>
            <pc:docMk/>
            <pc:sldMk cId="2165478121" sldId="296"/>
            <ac:spMk id="12" creationId="{588227F0-0299-7220-19F2-7F5865DE2529}"/>
          </ac:spMkLst>
        </pc:spChg>
        <pc:spChg chg="add del mod">
          <ac:chgData name="Fischbuch, Brett" userId="c1ee3cbd-96a4-482c-a675-11d8eb399dc8" providerId="ADAL" clId="{EF47A57A-66EB-4F05-BCF3-B710EB28A9E5}" dt="2023-03-27T03:28:13.051" v="4407" actId="478"/>
          <ac:spMkLst>
            <pc:docMk/>
            <pc:sldMk cId="2165478121" sldId="296"/>
            <ac:spMk id="13" creationId="{B6566E95-C6E9-8836-70FB-2BC952EB7111}"/>
          </ac:spMkLst>
        </pc:spChg>
        <pc:spChg chg="add del mod">
          <ac:chgData name="Fischbuch, Brett" userId="c1ee3cbd-96a4-482c-a675-11d8eb399dc8" providerId="ADAL" clId="{EF47A57A-66EB-4F05-BCF3-B710EB28A9E5}" dt="2023-03-27T03:28:23.334" v="4408" actId="478"/>
          <ac:spMkLst>
            <pc:docMk/>
            <pc:sldMk cId="2165478121" sldId="296"/>
            <ac:spMk id="15" creationId="{ABAC7DC3-567F-3F5F-47DD-194788CCDF16}"/>
          </ac:spMkLst>
        </pc:spChg>
        <pc:spChg chg="add mod">
          <ac:chgData name="Fischbuch, Brett" userId="c1ee3cbd-96a4-482c-a675-11d8eb399dc8" providerId="ADAL" clId="{EF47A57A-66EB-4F05-BCF3-B710EB28A9E5}" dt="2023-03-27T03:29:29.169" v="4459" actId="20577"/>
          <ac:spMkLst>
            <pc:docMk/>
            <pc:sldMk cId="2165478121" sldId="296"/>
            <ac:spMk id="16" creationId="{3060604E-2102-9D6B-7D00-D7F68BCD16E5}"/>
          </ac:spMkLst>
        </pc:spChg>
        <pc:picChg chg="add del mod">
          <ac:chgData name="Fischbuch, Brett" userId="c1ee3cbd-96a4-482c-a675-11d8eb399dc8" providerId="ADAL" clId="{EF47A57A-66EB-4F05-BCF3-B710EB28A9E5}" dt="2023-03-27T03:17:59.042" v="4325" actId="478"/>
          <ac:picMkLst>
            <pc:docMk/>
            <pc:sldMk cId="2165478121" sldId="296"/>
            <ac:picMk id="9" creationId="{E95DFE24-BA3E-6363-67CE-B121EA163DF1}"/>
          </ac:picMkLst>
        </pc:picChg>
        <pc:picChg chg="add del mod">
          <ac:chgData name="Fischbuch, Brett" userId="c1ee3cbd-96a4-482c-a675-11d8eb399dc8" providerId="ADAL" clId="{EF47A57A-66EB-4F05-BCF3-B710EB28A9E5}" dt="2023-03-27T03:21:21.998" v="4360" actId="478"/>
          <ac:picMkLst>
            <pc:docMk/>
            <pc:sldMk cId="2165478121" sldId="296"/>
            <ac:picMk id="10" creationId="{26837058-D25F-CC2E-8B7C-D9965C154253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593005422" sldId="297"/>
        </pc:sldMkLst>
      </pc:sldChg>
      <pc:sldChg chg="addSp delSp modSp add mod">
        <pc:chgData name="Fischbuch, Brett" userId="c1ee3cbd-96a4-482c-a675-11d8eb399dc8" providerId="ADAL" clId="{EF47A57A-66EB-4F05-BCF3-B710EB28A9E5}" dt="2023-03-27T03:26:36.945" v="4398" actId="478"/>
        <pc:sldMkLst>
          <pc:docMk/>
          <pc:sldMk cId="1774457067" sldId="297"/>
        </pc:sldMkLst>
        <pc:spChg chg="mod">
          <ac:chgData name="Fischbuch, Brett" userId="c1ee3cbd-96a4-482c-a675-11d8eb399dc8" providerId="ADAL" clId="{EF47A57A-66EB-4F05-BCF3-B710EB28A9E5}" dt="2023-03-27T03:23:04.854" v="4387" actId="20577"/>
          <ac:spMkLst>
            <pc:docMk/>
            <pc:sldMk cId="1774457067" sldId="297"/>
            <ac:spMk id="2" creationId="{ED1F1DDC-8489-7FEC-5262-8B4A1C6F5B1F}"/>
          </ac:spMkLst>
        </pc:spChg>
        <pc:spChg chg="del">
          <ac:chgData name="Fischbuch, Brett" userId="c1ee3cbd-96a4-482c-a675-11d8eb399dc8" providerId="ADAL" clId="{EF47A57A-66EB-4F05-BCF3-B710EB28A9E5}" dt="2023-03-27T03:26:35.026" v="4397" actId="478"/>
          <ac:spMkLst>
            <pc:docMk/>
            <pc:sldMk cId="1774457067" sldId="297"/>
            <ac:spMk id="3" creationId="{C0DCB3B0-CB91-108C-B013-C86B38696B0F}"/>
          </ac:spMkLst>
        </pc:spChg>
        <pc:spChg chg="add del mod">
          <ac:chgData name="Fischbuch, Brett" userId="c1ee3cbd-96a4-482c-a675-11d8eb399dc8" providerId="ADAL" clId="{EF47A57A-66EB-4F05-BCF3-B710EB28A9E5}" dt="2023-03-27T03:26:36.945" v="4398" actId="478"/>
          <ac:spMkLst>
            <pc:docMk/>
            <pc:sldMk cId="1774457067" sldId="297"/>
            <ac:spMk id="8" creationId="{6473153B-4823-02E2-082A-EEA85F02DEA4}"/>
          </ac:spMkLst>
        </pc:sp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2598506344" sldId="298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606575614" sldId="299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625517613" sldId="300"/>
        </pc:sldMkLst>
      </pc:sldChg>
      <pc:sldChg chg="addSp delSp modSp mod setBg">
        <pc:chgData name="Fischbuch, Brett" userId="c1ee3cbd-96a4-482c-a675-11d8eb399dc8" providerId="ADAL" clId="{EF47A57A-66EB-4F05-BCF3-B710EB28A9E5}" dt="2023-03-27T18:54:13.124" v="5118" actId="2711"/>
        <pc:sldMkLst>
          <pc:docMk/>
          <pc:sldMk cId="778724135" sldId="301"/>
        </pc:sldMkLst>
        <pc:spChg chg="del mod">
          <ac:chgData name="Fischbuch, Brett" userId="c1ee3cbd-96a4-482c-a675-11d8eb399dc8" providerId="ADAL" clId="{EF47A57A-66EB-4F05-BCF3-B710EB28A9E5}" dt="2023-03-27T18:53:51.847" v="5113" actId="478"/>
          <ac:spMkLst>
            <pc:docMk/>
            <pc:sldMk cId="778724135" sldId="301"/>
            <ac:spMk id="2" creationId="{ED1F1DDC-8489-7FEC-5262-8B4A1C6F5B1F}"/>
          </ac:spMkLst>
        </pc:spChg>
        <pc:spChg chg="add del mod">
          <ac:chgData name="Fischbuch, Brett" userId="c1ee3cbd-96a4-482c-a675-11d8eb399dc8" providerId="ADAL" clId="{EF47A57A-66EB-4F05-BCF3-B710EB28A9E5}" dt="2023-03-27T18:53:55.704" v="5114" actId="478"/>
          <ac:spMkLst>
            <pc:docMk/>
            <pc:sldMk cId="778724135" sldId="301"/>
            <ac:spMk id="4" creationId="{CC4D304A-B9B6-542F-EA66-8FA26E732F8B}"/>
          </ac:spMkLst>
        </pc:spChg>
        <pc:spChg chg="mod">
          <ac:chgData name="Fischbuch, Brett" userId="c1ee3cbd-96a4-482c-a675-11d8eb399dc8" providerId="ADAL" clId="{EF47A57A-66EB-4F05-BCF3-B710EB28A9E5}" dt="2023-03-27T18:53:37.500" v="5109" actId="207"/>
          <ac:spMkLst>
            <pc:docMk/>
            <pc:sldMk cId="778724135" sldId="301"/>
            <ac:spMk id="5" creationId="{12572F20-E3F4-F236-E21F-CF1E4E9AE228}"/>
          </ac:spMkLst>
        </pc:spChg>
        <pc:spChg chg="mod">
          <ac:chgData name="Fischbuch, Brett" userId="c1ee3cbd-96a4-482c-a675-11d8eb399dc8" providerId="ADAL" clId="{EF47A57A-66EB-4F05-BCF3-B710EB28A9E5}" dt="2023-03-27T18:54:13.124" v="5118" actId="2711"/>
          <ac:spMkLst>
            <pc:docMk/>
            <pc:sldMk cId="778724135" sldId="301"/>
            <ac:spMk id="6" creationId="{AF5DA71B-AFF8-9C5A-6271-B07F0569D90D}"/>
          </ac:spMkLst>
        </pc:spChg>
        <pc:spChg chg="add del">
          <ac:chgData name="Fischbuch, Brett" userId="c1ee3cbd-96a4-482c-a675-11d8eb399dc8" providerId="ADAL" clId="{EF47A57A-66EB-4F05-BCF3-B710EB28A9E5}" dt="2023-03-27T18:53:06.305" v="5102" actId="26606"/>
          <ac:spMkLst>
            <pc:docMk/>
            <pc:sldMk cId="778724135" sldId="301"/>
            <ac:spMk id="13" creationId="{8FBA68A5-A7C7-4D91-AB95-6E0B6FFD8743}"/>
          </ac:spMkLst>
        </pc:spChg>
        <pc:spChg chg="add del">
          <ac:chgData name="Fischbuch, Brett" userId="c1ee3cbd-96a4-482c-a675-11d8eb399dc8" providerId="ADAL" clId="{EF47A57A-66EB-4F05-BCF3-B710EB28A9E5}" dt="2023-03-27T18:53:06.305" v="5102" actId="26606"/>
          <ac:spMkLst>
            <pc:docMk/>
            <pc:sldMk cId="778724135" sldId="301"/>
            <ac:spMk id="15" creationId="{DA4051E3-92B2-42FC-BB3D-372E4A614439}"/>
          </ac:spMkLst>
        </pc:spChg>
        <pc:spChg chg="add del">
          <ac:chgData name="Fischbuch, Brett" userId="c1ee3cbd-96a4-482c-a675-11d8eb399dc8" providerId="ADAL" clId="{EF47A57A-66EB-4F05-BCF3-B710EB28A9E5}" dt="2023-03-27T18:53:06.305" v="5102" actId="26606"/>
          <ac:spMkLst>
            <pc:docMk/>
            <pc:sldMk cId="778724135" sldId="301"/>
            <ac:spMk id="23" creationId="{551580BD-7D80-4957-A58D-916E994AB787}"/>
          </ac:spMkLst>
        </pc:spChg>
        <pc:spChg chg="add del">
          <ac:chgData name="Fischbuch, Brett" userId="c1ee3cbd-96a4-482c-a675-11d8eb399dc8" providerId="ADAL" clId="{EF47A57A-66EB-4F05-BCF3-B710EB28A9E5}" dt="2023-03-27T18:53:06.305" v="5102" actId="26606"/>
          <ac:spMkLst>
            <pc:docMk/>
            <pc:sldMk cId="778724135" sldId="301"/>
            <ac:spMk id="25" creationId="{5BDD2E98-F85F-4C9F-B090-4DF4DA71570B}"/>
          </ac:spMkLst>
        </pc:spChg>
        <pc:spChg chg="add del">
          <ac:chgData name="Fischbuch, Brett" userId="c1ee3cbd-96a4-482c-a675-11d8eb399dc8" providerId="ADAL" clId="{EF47A57A-66EB-4F05-BCF3-B710EB28A9E5}" dt="2023-03-27T18:53:06.305" v="5102" actId="26606"/>
          <ac:spMkLst>
            <pc:docMk/>
            <pc:sldMk cId="778724135" sldId="301"/>
            <ac:spMk id="27" creationId="{2619FA3B-6977-47DB-8048-B342BD3BE785}"/>
          </ac:spMkLst>
        </pc:spChg>
        <pc:spChg chg="add del">
          <ac:chgData name="Fischbuch, Brett" userId="c1ee3cbd-96a4-482c-a675-11d8eb399dc8" providerId="ADAL" clId="{EF47A57A-66EB-4F05-BCF3-B710EB28A9E5}" dt="2023-03-27T18:53:06.305" v="5102" actId="26606"/>
          <ac:spMkLst>
            <pc:docMk/>
            <pc:sldMk cId="778724135" sldId="301"/>
            <ac:spMk id="29" creationId="{CB59DE95-F3B9-4A35-9681-78FA926F024B}"/>
          </ac:spMkLst>
        </pc:spChg>
        <pc:spChg chg="add del">
          <ac:chgData name="Fischbuch, Brett" userId="c1ee3cbd-96a4-482c-a675-11d8eb399dc8" providerId="ADAL" clId="{EF47A57A-66EB-4F05-BCF3-B710EB28A9E5}" dt="2023-03-27T18:53:10.773" v="5104" actId="26606"/>
          <ac:spMkLst>
            <pc:docMk/>
            <pc:sldMk cId="778724135" sldId="301"/>
            <ac:spMk id="37" creationId="{8FBA68A5-A7C7-4D91-AB95-6E0B6FFD8743}"/>
          </ac:spMkLst>
        </pc:spChg>
        <pc:spChg chg="add del">
          <ac:chgData name="Fischbuch, Brett" userId="c1ee3cbd-96a4-482c-a675-11d8eb399dc8" providerId="ADAL" clId="{EF47A57A-66EB-4F05-BCF3-B710EB28A9E5}" dt="2023-03-27T18:53:10.773" v="5104" actId="26606"/>
          <ac:spMkLst>
            <pc:docMk/>
            <pc:sldMk cId="778724135" sldId="301"/>
            <ac:spMk id="38" creationId="{DA4051E3-92B2-42FC-BB3D-372E4A614439}"/>
          </ac:spMkLst>
        </pc:spChg>
        <pc:spChg chg="add del">
          <ac:chgData name="Fischbuch, Brett" userId="c1ee3cbd-96a4-482c-a675-11d8eb399dc8" providerId="ADAL" clId="{EF47A57A-66EB-4F05-BCF3-B710EB28A9E5}" dt="2023-03-27T18:53:10.773" v="5104" actId="26606"/>
          <ac:spMkLst>
            <pc:docMk/>
            <pc:sldMk cId="778724135" sldId="301"/>
            <ac:spMk id="42" creationId="{0A609FA1-66A6-415B-92B9-358030A690E5}"/>
          </ac:spMkLst>
        </pc:spChg>
        <pc:spChg chg="add del">
          <ac:chgData name="Fischbuch, Brett" userId="c1ee3cbd-96a4-482c-a675-11d8eb399dc8" providerId="ADAL" clId="{EF47A57A-66EB-4F05-BCF3-B710EB28A9E5}" dt="2023-03-27T18:53:10.773" v="5104" actId="26606"/>
          <ac:spMkLst>
            <pc:docMk/>
            <pc:sldMk cId="778724135" sldId="301"/>
            <ac:spMk id="43" creationId="{C6AAC2E7-7798-447E-893B-FB7FF71F6DE8}"/>
          </ac:spMkLst>
        </pc:spChg>
        <pc:spChg chg="add del">
          <ac:chgData name="Fischbuch, Brett" userId="c1ee3cbd-96a4-482c-a675-11d8eb399dc8" providerId="ADAL" clId="{EF47A57A-66EB-4F05-BCF3-B710EB28A9E5}" dt="2023-03-27T18:53:10.773" v="5104" actId="26606"/>
          <ac:spMkLst>
            <pc:docMk/>
            <pc:sldMk cId="778724135" sldId="301"/>
            <ac:spMk id="44" creationId="{0623967C-1808-4084-BBDC-F4B54828C226}"/>
          </ac:spMkLst>
        </pc:spChg>
        <pc:spChg chg="add del">
          <ac:chgData name="Fischbuch, Brett" userId="c1ee3cbd-96a4-482c-a675-11d8eb399dc8" providerId="ADAL" clId="{EF47A57A-66EB-4F05-BCF3-B710EB28A9E5}" dt="2023-03-27T18:53:10.773" v="5104" actId="26606"/>
          <ac:spMkLst>
            <pc:docMk/>
            <pc:sldMk cId="778724135" sldId="301"/>
            <ac:spMk id="45" creationId="{4D71D159-A1DF-4F65-8788-481D9698627F}"/>
          </ac:spMkLst>
        </pc:spChg>
        <pc:spChg chg="add">
          <ac:chgData name="Fischbuch, Brett" userId="c1ee3cbd-96a4-482c-a675-11d8eb399dc8" providerId="ADAL" clId="{EF47A57A-66EB-4F05-BCF3-B710EB28A9E5}" dt="2023-03-27T18:53:10.797" v="5105" actId="26606"/>
          <ac:spMkLst>
            <pc:docMk/>
            <pc:sldMk cId="778724135" sldId="301"/>
            <ac:spMk id="50" creationId="{8FBA68A5-A7C7-4D91-AB95-6E0B6FFD8743}"/>
          </ac:spMkLst>
        </pc:spChg>
        <pc:spChg chg="add">
          <ac:chgData name="Fischbuch, Brett" userId="c1ee3cbd-96a4-482c-a675-11d8eb399dc8" providerId="ADAL" clId="{EF47A57A-66EB-4F05-BCF3-B710EB28A9E5}" dt="2023-03-27T18:53:10.797" v="5105" actId="26606"/>
          <ac:spMkLst>
            <pc:docMk/>
            <pc:sldMk cId="778724135" sldId="301"/>
            <ac:spMk id="51" creationId="{DA4051E3-92B2-42FC-BB3D-372E4A614439}"/>
          </ac:spMkLst>
        </pc:spChg>
        <pc:spChg chg="add">
          <ac:chgData name="Fischbuch, Brett" userId="c1ee3cbd-96a4-482c-a675-11d8eb399dc8" providerId="ADAL" clId="{EF47A57A-66EB-4F05-BCF3-B710EB28A9E5}" dt="2023-03-27T18:53:10.797" v="5105" actId="26606"/>
          <ac:spMkLst>
            <pc:docMk/>
            <pc:sldMk cId="778724135" sldId="301"/>
            <ac:spMk id="55" creationId="{551580BD-7D80-4957-A58D-916E994AB787}"/>
          </ac:spMkLst>
        </pc:spChg>
        <pc:spChg chg="add">
          <ac:chgData name="Fischbuch, Brett" userId="c1ee3cbd-96a4-482c-a675-11d8eb399dc8" providerId="ADAL" clId="{EF47A57A-66EB-4F05-BCF3-B710EB28A9E5}" dt="2023-03-27T18:53:10.797" v="5105" actId="26606"/>
          <ac:spMkLst>
            <pc:docMk/>
            <pc:sldMk cId="778724135" sldId="301"/>
            <ac:spMk id="56" creationId="{5BDD2E98-F85F-4C9F-B090-4DF4DA71570B}"/>
          </ac:spMkLst>
        </pc:spChg>
        <pc:spChg chg="add">
          <ac:chgData name="Fischbuch, Brett" userId="c1ee3cbd-96a4-482c-a675-11d8eb399dc8" providerId="ADAL" clId="{EF47A57A-66EB-4F05-BCF3-B710EB28A9E5}" dt="2023-03-27T18:53:10.797" v="5105" actId="26606"/>
          <ac:spMkLst>
            <pc:docMk/>
            <pc:sldMk cId="778724135" sldId="301"/>
            <ac:spMk id="57" creationId="{2619FA3B-6977-47DB-8048-B342BD3BE785}"/>
          </ac:spMkLst>
        </pc:spChg>
        <pc:spChg chg="add">
          <ac:chgData name="Fischbuch, Brett" userId="c1ee3cbd-96a4-482c-a675-11d8eb399dc8" providerId="ADAL" clId="{EF47A57A-66EB-4F05-BCF3-B710EB28A9E5}" dt="2023-03-27T18:53:10.797" v="5105" actId="26606"/>
          <ac:spMkLst>
            <pc:docMk/>
            <pc:sldMk cId="778724135" sldId="301"/>
            <ac:spMk id="58" creationId="{CB59DE95-F3B9-4A35-9681-78FA926F024B}"/>
          </ac:spMkLst>
        </pc:spChg>
        <pc:picChg chg="mod ord">
          <ac:chgData name="Fischbuch, Brett" userId="c1ee3cbd-96a4-482c-a675-11d8eb399dc8" providerId="ADAL" clId="{EF47A57A-66EB-4F05-BCF3-B710EB28A9E5}" dt="2023-03-27T18:54:06.183" v="5117" actId="1076"/>
          <ac:picMkLst>
            <pc:docMk/>
            <pc:sldMk cId="778724135" sldId="301"/>
            <ac:picMk id="8" creationId="{28DC564F-8DEC-1674-CD87-9C3504AE8661}"/>
          </ac:picMkLst>
        </pc:picChg>
        <pc:cxnChg chg="add del">
          <ac:chgData name="Fischbuch, Brett" userId="c1ee3cbd-96a4-482c-a675-11d8eb399dc8" providerId="ADAL" clId="{EF47A57A-66EB-4F05-BCF3-B710EB28A9E5}" dt="2023-03-27T18:53:06.305" v="5102" actId="26606"/>
          <ac:cxnSpMkLst>
            <pc:docMk/>
            <pc:sldMk cId="778724135" sldId="301"/>
            <ac:cxnSpMk id="17" creationId="{3C425084-C97A-4C25-AE47-DDECF2DD3ABC}"/>
          </ac:cxnSpMkLst>
        </pc:cxnChg>
        <pc:cxnChg chg="add del">
          <ac:chgData name="Fischbuch, Brett" userId="c1ee3cbd-96a4-482c-a675-11d8eb399dc8" providerId="ADAL" clId="{EF47A57A-66EB-4F05-BCF3-B710EB28A9E5}" dt="2023-03-27T18:53:06.305" v="5102" actId="26606"/>
          <ac:cxnSpMkLst>
            <pc:docMk/>
            <pc:sldMk cId="778724135" sldId="301"/>
            <ac:cxnSpMk id="19" creationId="{96A478A1-0B34-4F2B-88FA-CF47551E5DF9}"/>
          </ac:cxnSpMkLst>
        </pc:cxnChg>
        <pc:cxnChg chg="add del">
          <ac:chgData name="Fischbuch, Brett" userId="c1ee3cbd-96a4-482c-a675-11d8eb399dc8" providerId="ADAL" clId="{EF47A57A-66EB-4F05-BCF3-B710EB28A9E5}" dt="2023-03-27T18:53:06.305" v="5102" actId="26606"/>
          <ac:cxnSpMkLst>
            <pc:docMk/>
            <pc:sldMk cId="778724135" sldId="301"/>
            <ac:cxnSpMk id="21" creationId="{0A09E39A-DA3F-4BDC-A89A-6545C1DD3721}"/>
          </ac:cxnSpMkLst>
        </pc:cxnChg>
        <pc:cxnChg chg="add del">
          <ac:chgData name="Fischbuch, Brett" userId="c1ee3cbd-96a4-482c-a675-11d8eb399dc8" providerId="ADAL" clId="{EF47A57A-66EB-4F05-BCF3-B710EB28A9E5}" dt="2023-03-27T18:53:06.305" v="5102" actId="26606"/>
          <ac:cxnSpMkLst>
            <pc:docMk/>
            <pc:sldMk cId="778724135" sldId="301"/>
            <ac:cxnSpMk id="31" creationId="{5E687E3B-9C6D-4102-8F38-DCB77C49C6FD}"/>
          </ac:cxnSpMkLst>
        </pc:cxnChg>
        <pc:cxnChg chg="add del">
          <ac:chgData name="Fischbuch, Brett" userId="c1ee3cbd-96a4-482c-a675-11d8eb399dc8" providerId="ADAL" clId="{EF47A57A-66EB-4F05-BCF3-B710EB28A9E5}" dt="2023-03-27T18:53:06.305" v="5102" actId="26606"/>
          <ac:cxnSpMkLst>
            <pc:docMk/>
            <pc:sldMk cId="778724135" sldId="301"/>
            <ac:cxnSpMk id="33" creationId="{573C7C39-C73B-4051-B742-C9086B7BE3EC}"/>
          </ac:cxnSpMkLst>
        </pc:cxnChg>
        <pc:cxnChg chg="add del">
          <ac:chgData name="Fischbuch, Brett" userId="c1ee3cbd-96a4-482c-a675-11d8eb399dc8" providerId="ADAL" clId="{EF47A57A-66EB-4F05-BCF3-B710EB28A9E5}" dt="2023-03-27T18:53:06.305" v="5102" actId="26606"/>
          <ac:cxnSpMkLst>
            <pc:docMk/>
            <pc:sldMk cId="778724135" sldId="301"/>
            <ac:cxnSpMk id="35" creationId="{0F07B81A-3898-46B4-BFC6-9787CAF2E5AA}"/>
          </ac:cxnSpMkLst>
        </pc:cxnChg>
        <pc:cxnChg chg="add del">
          <ac:chgData name="Fischbuch, Brett" userId="c1ee3cbd-96a4-482c-a675-11d8eb399dc8" providerId="ADAL" clId="{EF47A57A-66EB-4F05-BCF3-B710EB28A9E5}" dt="2023-03-27T18:53:10.773" v="5104" actId="26606"/>
          <ac:cxnSpMkLst>
            <pc:docMk/>
            <pc:sldMk cId="778724135" sldId="301"/>
            <ac:cxnSpMk id="39" creationId="{3C425084-C97A-4C25-AE47-DDECF2DD3ABC}"/>
          </ac:cxnSpMkLst>
        </pc:cxnChg>
        <pc:cxnChg chg="add del">
          <ac:chgData name="Fischbuch, Brett" userId="c1ee3cbd-96a4-482c-a675-11d8eb399dc8" providerId="ADAL" clId="{EF47A57A-66EB-4F05-BCF3-B710EB28A9E5}" dt="2023-03-27T18:53:10.773" v="5104" actId="26606"/>
          <ac:cxnSpMkLst>
            <pc:docMk/>
            <pc:sldMk cId="778724135" sldId="301"/>
            <ac:cxnSpMk id="40" creationId="{96A478A1-0B34-4F2B-88FA-CF47551E5DF9}"/>
          </ac:cxnSpMkLst>
        </pc:cxnChg>
        <pc:cxnChg chg="add del">
          <ac:chgData name="Fischbuch, Brett" userId="c1ee3cbd-96a4-482c-a675-11d8eb399dc8" providerId="ADAL" clId="{EF47A57A-66EB-4F05-BCF3-B710EB28A9E5}" dt="2023-03-27T18:53:10.773" v="5104" actId="26606"/>
          <ac:cxnSpMkLst>
            <pc:docMk/>
            <pc:sldMk cId="778724135" sldId="301"/>
            <ac:cxnSpMk id="41" creationId="{0A09E39A-DA3F-4BDC-A89A-6545C1DD3721}"/>
          </ac:cxnSpMkLst>
        </pc:cxnChg>
        <pc:cxnChg chg="add del">
          <ac:chgData name="Fischbuch, Brett" userId="c1ee3cbd-96a4-482c-a675-11d8eb399dc8" providerId="ADAL" clId="{EF47A57A-66EB-4F05-BCF3-B710EB28A9E5}" dt="2023-03-27T18:53:10.773" v="5104" actId="26606"/>
          <ac:cxnSpMkLst>
            <pc:docMk/>
            <pc:sldMk cId="778724135" sldId="301"/>
            <ac:cxnSpMk id="46" creationId="{29E95324-29FA-4B64-9A99-0F7037323C80}"/>
          </ac:cxnSpMkLst>
        </pc:cxnChg>
        <pc:cxnChg chg="add del">
          <ac:chgData name="Fischbuch, Brett" userId="c1ee3cbd-96a4-482c-a675-11d8eb399dc8" providerId="ADAL" clId="{EF47A57A-66EB-4F05-BCF3-B710EB28A9E5}" dt="2023-03-27T18:53:10.773" v="5104" actId="26606"/>
          <ac:cxnSpMkLst>
            <pc:docMk/>
            <pc:sldMk cId="778724135" sldId="301"/>
            <ac:cxnSpMk id="47" creationId="{957D6974-7D69-4C5A-9069-2C6D3351FB36}"/>
          </ac:cxnSpMkLst>
        </pc:cxnChg>
        <pc:cxnChg chg="add del">
          <ac:chgData name="Fischbuch, Brett" userId="c1ee3cbd-96a4-482c-a675-11d8eb399dc8" providerId="ADAL" clId="{EF47A57A-66EB-4F05-BCF3-B710EB28A9E5}" dt="2023-03-27T18:53:10.773" v="5104" actId="26606"/>
          <ac:cxnSpMkLst>
            <pc:docMk/>
            <pc:sldMk cId="778724135" sldId="301"/>
            <ac:cxnSpMk id="48" creationId="{66E5FCEE-5988-4D87-B294-5E39454ED7C9}"/>
          </ac:cxnSpMkLst>
        </pc:cxnChg>
        <pc:cxnChg chg="add">
          <ac:chgData name="Fischbuch, Brett" userId="c1ee3cbd-96a4-482c-a675-11d8eb399dc8" providerId="ADAL" clId="{EF47A57A-66EB-4F05-BCF3-B710EB28A9E5}" dt="2023-03-27T18:53:10.797" v="5105" actId="26606"/>
          <ac:cxnSpMkLst>
            <pc:docMk/>
            <pc:sldMk cId="778724135" sldId="301"/>
            <ac:cxnSpMk id="52" creationId="{3C425084-C97A-4C25-AE47-DDECF2DD3ABC}"/>
          </ac:cxnSpMkLst>
        </pc:cxnChg>
        <pc:cxnChg chg="add">
          <ac:chgData name="Fischbuch, Brett" userId="c1ee3cbd-96a4-482c-a675-11d8eb399dc8" providerId="ADAL" clId="{EF47A57A-66EB-4F05-BCF3-B710EB28A9E5}" dt="2023-03-27T18:53:10.797" v="5105" actId="26606"/>
          <ac:cxnSpMkLst>
            <pc:docMk/>
            <pc:sldMk cId="778724135" sldId="301"/>
            <ac:cxnSpMk id="53" creationId="{96A478A1-0B34-4F2B-88FA-CF47551E5DF9}"/>
          </ac:cxnSpMkLst>
        </pc:cxnChg>
        <pc:cxnChg chg="add">
          <ac:chgData name="Fischbuch, Brett" userId="c1ee3cbd-96a4-482c-a675-11d8eb399dc8" providerId="ADAL" clId="{EF47A57A-66EB-4F05-BCF3-B710EB28A9E5}" dt="2023-03-27T18:53:10.797" v="5105" actId="26606"/>
          <ac:cxnSpMkLst>
            <pc:docMk/>
            <pc:sldMk cId="778724135" sldId="301"/>
            <ac:cxnSpMk id="54" creationId="{0A09E39A-DA3F-4BDC-A89A-6545C1DD3721}"/>
          </ac:cxnSpMkLst>
        </pc:cxnChg>
        <pc:cxnChg chg="add">
          <ac:chgData name="Fischbuch, Brett" userId="c1ee3cbd-96a4-482c-a675-11d8eb399dc8" providerId="ADAL" clId="{EF47A57A-66EB-4F05-BCF3-B710EB28A9E5}" dt="2023-03-27T18:53:10.797" v="5105" actId="26606"/>
          <ac:cxnSpMkLst>
            <pc:docMk/>
            <pc:sldMk cId="778724135" sldId="301"/>
            <ac:cxnSpMk id="59" creationId="{5E687E3B-9C6D-4102-8F38-DCB77C49C6FD}"/>
          </ac:cxnSpMkLst>
        </pc:cxnChg>
        <pc:cxnChg chg="add">
          <ac:chgData name="Fischbuch, Brett" userId="c1ee3cbd-96a4-482c-a675-11d8eb399dc8" providerId="ADAL" clId="{EF47A57A-66EB-4F05-BCF3-B710EB28A9E5}" dt="2023-03-27T18:53:10.797" v="5105" actId="26606"/>
          <ac:cxnSpMkLst>
            <pc:docMk/>
            <pc:sldMk cId="778724135" sldId="301"/>
            <ac:cxnSpMk id="60" creationId="{573C7C39-C73B-4051-B742-C9086B7BE3EC}"/>
          </ac:cxnSpMkLst>
        </pc:cxnChg>
        <pc:cxnChg chg="add">
          <ac:chgData name="Fischbuch, Brett" userId="c1ee3cbd-96a4-482c-a675-11d8eb399dc8" providerId="ADAL" clId="{EF47A57A-66EB-4F05-BCF3-B710EB28A9E5}" dt="2023-03-27T18:53:10.797" v="5105" actId="26606"/>
          <ac:cxnSpMkLst>
            <pc:docMk/>
            <pc:sldMk cId="778724135" sldId="301"/>
            <ac:cxnSpMk id="61" creationId="{0F07B81A-3898-46B4-BFC6-9787CAF2E5AA}"/>
          </ac:cxnSpMkLst>
        </pc:cxn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1972780290" sldId="301"/>
        </pc:sldMkLst>
      </pc:sldChg>
      <pc:sldChg chg="modSp mod">
        <pc:chgData name="Fischbuch, Brett" userId="c1ee3cbd-96a4-482c-a675-11d8eb399dc8" providerId="ADAL" clId="{EF47A57A-66EB-4F05-BCF3-B710EB28A9E5}" dt="2023-03-27T20:03:10.889" v="5132" actId="20577"/>
        <pc:sldMkLst>
          <pc:docMk/>
          <pc:sldMk cId="518736388" sldId="302"/>
        </pc:sldMkLst>
        <pc:spChg chg="mod">
          <ac:chgData name="Fischbuch, Brett" userId="c1ee3cbd-96a4-482c-a675-11d8eb399dc8" providerId="ADAL" clId="{EF47A57A-66EB-4F05-BCF3-B710EB28A9E5}" dt="2023-03-27T20:03:10.889" v="5132" actId="20577"/>
          <ac:spMkLst>
            <pc:docMk/>
            <pc:sldMk cId="518736388" sldId="302"/>
            <ac:spMk id="3" creationId="{C0DCB3B0-CB91-108C-B013-C86B38696B0F}"/>
          </ac:spMkLst>
        </pc:sp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2588735819" sldId="302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1659252027" sldId="303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2272289052" sldId="304"/>
        </pc:sldMkLst>
      </pc:sldChg>
      <pc:sldChg chg="modSp mod">
        <pc:chgData name="Fischbuch, Brett" userId="c1ee3cbd-96a4-482c-a675-11d8eb399dc8" providerId="ADAL" clId="{EF47A57A-66EB-4F05-BCF3-B710EB28A9E5}" dt="2023-03-27T20:02:07.293" v="5128" actId="20577"/>
        <pc:sldMkLst>
          <pc:docMk/>
          <pc:sldMk cId="3588535760" sldId="304"/>
        </pc:sldMkLst>
        <pc:spChg chg="mod">
          <ac:chgData name="Fischbuch, Brett" userId="c1ee3cbd-96a4-482c-a675-11d8eb399dc8" providerId="ADAL" clId="{EF47A57A-66EB-4F05-BCF3-B710EB28A9E5}" dt="2023-03-27T20:02:07.293" v="5128" actId="20577"/>
          <ac:spMkLst>
            <pc:docMk/>
            <pc:sldMk cId="3588535760" sldId="304"/>
            <ac:spMk id="3" creationId="{C0DCB3B0-CB91-108C-B013-C86B38696B0F}"/>
          </ac:spMkLst>
        </pc:sp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1677768357" sldId="305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428506323" sldId="306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277941389" sldId="307"/>
        </pc:sldMkLst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098528797" sldId="308"/>
        </pc:sldMkLst>
      </pc:sldChg>
      <pc:sldChg chg="addSp delSp modSp new mod setBg">
        <pc:chgData name="Fischbuch, Brett" userId="c1ee3cbd-96a4-482c-a675-11d8eb399dc8" providerId="ADAL" clId="{EF47A57A-66EB-4F05-BCF3-B710EB28A9E5}" dt="2023-04-01T19:03:52.993" v="5152" actId="1076"/>
        <pc:sldMkLst>
          <pc:docMk/>
          <pc:sldMk cId="3381234377" sldId="308"/>
        </pc:sldMkLst>
        <pc:spChg chg="mod">
          <ac:chgData name="Fischbuch, Brett" userId="c1ee3cbd-96a4-482c-a675-11d8eb399dc8" providerId="ADAL" clId="{EF47A57A-66EB-4F05-BCF3-B710EB28A9E5}" dt="2023-04-01T19:03:23.715" v="5148" actId="26606"/>
          <ac:spMkLst>
            <pc:docMk/>
            <pc:sldMk cId="3381234377" sldId="308"/>
            <ac:spMk id="2" creationId="{2EF6BB8B-9F37-A895-B3CC-DAC25A24D4F7}"/>
          </ac:spMkLst>
        </pc:spChg>
        <pc:spChg chg="del">
          <ac:chgData name="Fischbuch, Brett" userId="c1ee3cbd-96a4-482c-a675-11d8eb399dc8" providerId="ADAL" clId="{EF47A57A-66EB-4F05-BCF3-B710EB28A9E5}" dt="2023-04-01T19:03:02.721" v="5140" actId="478"/>
          <ac:spMkLst>
            <pc:docMk/>
            <pc:sldMk cId="3381234377" sldId="308"/>
            <ac:spMk id="3" creationId="{BAAC7F47-663A-12BA-41EC-F513F7B7A0C9}"/>
          </ac:spMkLst>
        </pc:spChg>
        <pc:spChg chg="mod ord">
          <ac:chgData name="Fischbuch, Brett" userId="c1ee3cbd-96a4-482c-a675-11d8eb399dc8" providerId="ADAL" clId="{EF47A57A-66EB-4F05-BCF3-B710EB28A9E5}" dt="2023-04-01T19:03:23.715" v="5148" actId="26606"/>
          <ac:spMkLst>
            <pc:docMk/>
            <pc:sldMk cId="3381234377" sldId="308"/>
            <ac:spMk id="4" creationId="{C7562293-5251-59D8-7EEC-E02431129EC0}"/>
          </ac:spMkLst>
        </pc:spChg>
        <pc:spChg chg="mod ord">
          <ac:chgData name="Fischbuch, Brett" userId="c1ee3cbd-96a4-482c-a675-11d8eb399dc8" providerId="ADAL" clId="{EF47A57A-66EB-4F05-BCF3-B710EB28A9E5}" dt="2023-04-01T19:03:23.715" v="5148" actId="26606"/>
          <ac:spMkLst>
            <pc:docMk/>
            <pc:sldMk cId="3381234377" sldId="308"/>
            <ac:spMk id="5" creationId="{E20218DE-2D32-C202-C659-21EEE6B5C4F9}"/>
          </ac:spMkLst>
        </pc:spChg>
        <pc:spChg chg="mod ord">
          <ac:chgData name="Fischbuch, Brett" userId="c1ee3cbd-96a4-482c-a675-11d8eb399dc8" providerId="ADAL" clId="{EF47A57A-66EB-4F05-BCF3-B710EB28A9E5}" dt="2023-04-01T19:03:23.715" v="5148" actId="26606"/>
          <ac:spMkLst>
            <pc:docMk/>
            <pc:sldMk cId="3381234377" sldId="308"/>
            <ac:spMk id="6" creationId="{EC199C2F-C839-34E1-EE8A-72AFA64C7D72}"/>
          </ac:spMkLst>
        </pc:spChg>
        <pc:spChg chg="add">
          <ac:chgData name="Fischbuch, Brett" userId="c1ee3cbd-96a4-482c-a675-11d8eb399dc8" providerId="ADAL" clId="{EF47A57A-66EB-4F05-BCF3-B710EB28A9E5}" dt="2023-04-01T19:03:23.715" v="5148" actId="26606"/>
          <ac:spMkLst>
            <pc:docMk/>
            <pc:sldMk cId="3381234377" sldId="308"/>
            <ac:spMk id="17" creationId="{8FBA68A5-A7C7-4D91-AB95-6E0B6FFD8743}"/>
          </ac:spMkLst>
        </pc:spChg>
        <pc:spChg chg="add">
          <ac:chgData name="Fischbuch, Brett" userId="c1ee3cbd-96a4-482c-a675-11d8eb399dc8" providerId="ADAL" clId="{EF47A57A-66EB-4F05-BCF3-B710EB28A9E5}" dt="2023-04-01T19:03:23.715" v="5148" actId="26606"/>
          <ac:spMkLst>
            <pc:docMk/>
            <pc:sldMk cId="3381234377" sldId="308"/>
            <ac:spMk id="19" creationId="{DA4051E3-92B2-42FC-BB3D-372E4A614439}"/>
          </ac:spMkLst>
        </pc:spChg>
        <pc:spChg chg="add">
          <ac:chgData name="Fischbuch, Brett" userId="c1ee3cbd-96a4-482c-a675-11d8eb399dc8" providerId="ADAL" clId="{EF47A57A-66EB-4F05-BCF3-B710EB28A9E5}" dt="2023-04-01T19:03:23.715" v="5148" actId="26606"/>
          <ac:spMkLst>
            <pc:docMk/>
            <pc:sldMk cId="3381234377" sldId="308"/>
            <ac:spMk id="29" creationId="{F6BE7D12-E20F-4B89-A862-670817EAC1D5}"/>
          </ac:spMkLst>
        </pc:spChg>
        <pc:spChg chg="add">
          <ac:chgData name="Fischbuch, Brett" userId="c1ee3cbd-96a4-482c-a675-11d8eb399dc8" providerId="ADAL" clId="{EF47A57A-66EB-4F05-BCF3-B710EB28A9E5}" dt="2023-04-01T19:03:23.715" v="5148" actId="26606"/>
          <ac:spMkLst>
            <pc:docMk/>
            <pc:sldMk cId="3381234377" sldId="308"/>
            <ac:spMk id="31" creationId="{70EFBEF3-5371-4D18-8850-C3A56C9552DF}"/>
          </ac:spMkLst>
        </pc:spChg>
        <pc:spChg chg="add">
          <ac:chgData name="Fischbuch, Brett" userId="c1ee3cbd-96a4-482c-a675-11d8eb399dc8" providerId="ADAL" clId="{EF47A57A-66EB-4F05-BCF3-B710EB28A9E5}" dt="2023-04-01T19:03:23.715" v="5148" actId="26606"/>
          <ac:spMkLst>
            <pc:docMk/>
            <pc:sldMk cId="3381234377" sldId="308"/>
            <ac:spMk id="33" creationId="{352F7EEB-D6C7-4A9C-AF91-81C7702E9A38}"/>
          </ac:spMkLst>
        </pc:spChg>
        <pc:picChg chg="add mod ord">
          <ac:chgData name="Fischbuch, Brett" userId="c1ee3cbd-96a4-482c-a675-11d8eb399dc8" providerId="ADAL" clId="{EF47A57A-66EB-4F05-BCF3-B710EB28A9E5}" dt="2023-04-01T19:03:47.050" v="5151" actId="1076"/>
          <ac:picMkLst>
            <pc:docMk/>
            <pc:sldMk cId="3381234377" sldId="308"/>
            <ac:picMk id="8" creationId="{F4F670B4-DAEC-E447-C01C-2F528C0C280E}"/>
          </ac:picMkLst>
        </pc:picChg>
        <pc:picChg chg="add mod">
          <ac:chgData name="Fischbuch, Brett" userId="c1ee3cbd-96a4-482c-a675-11d8eb399dc8" providerId="ADAL" clId="{EF47A57A-66EB-4F05-BCF3-B710EB28A9E5}" dt="2023-04-01T19:03:52.993" v="5152" actId="1076"/>
          <ac:picMkLst>
            <pc:docMk/>
            <pc:sldMk cId="3381234377" sldId="308"/>
            <ac:picMk id="10" creationId="{E2E735C4-96FD-9AAE-484F-C795176D3C2C}"/>
          </ac:picMkLst>
        </pc:picChg>
        <pc:picChg chg="add mod">
          <ac:chgData name="Fischbuch, Brett" userId="c1ee3cbd-96a4-482c-a675-11d8eb399dc8" providerId="ADAL" clId="{EF47A57A-66EB-4F05-BCF3-B710EB28A9E5}" dt="2023-04-01T19:03:23.715" v="5148" actId="26606"/>
          <ac:picMkLst>
            <pc:docMk/>
            <pc:sldMk cId="3381234377" sldId="308"/>
            <ac:picMk id="12" creationId="{CA494193-23F0-3658-28F4-9F1566599C21}"/>
          </ac:picMkLst>
        </pc:picChg>
        <pc:cxnChg chg="add">
          <ac:chgData name="Fischbuch, Brett" userId="c1ee3cbd-96a4-482c-a675-11d8eb399dc8" providerId="ADAL" clId="{EF47A57A-66EB-4F05-BCF3-B710EB28A9E5}" dt="2023-04-01T19:03:23.715" v="5148" actId="26606"/>
          <ac:cxnSpMkLst>
            <pc:docMk/>
            <pc:sldMk cId="3381234377" sldId="308"/>
            <ac:cxnSpMk id="21" creationId="{3C425084-C97A-4C25-AE47-DDECF2DD3ABC}"/>
          </ac:cxnSpMkLst>
        </pc:cxnChg>
        <pc:cxnChg chg="add">
          <ac:chgData name="Fischbuch, Brett" userId="c1ee3cbd-96a4-482c-a675-11d8eb399dc8" providerId="ADAL" clId="{EF47A57A-66EB-4F05-BCF3-B710EB28A9E5}" dt="2023-04-01T19:03:23.715" v="5148" actId="26606"/>
          <ac:cxnSpMkLst>
            <pc:docMk/>
            <pc:sldMk cId="3381234377" sldId="308"/>
            <ac:cxnSpMk id="23" creationId="{96A478A1-0B34-4F2B-88FA-CF47551E5DF9}"/>
          </ac:cxnSpMkLst>
        </pc:cxnChg>
        <pc:cxnChg chg="add">
          <ac:chgData name="Fischbuch, Brett" userId="c1ee3cbd-96a4-482c-a675-11d8eb399dc8" providerId="ADAL" clId="{EF47A57A-66EB-4F05-BCF3-B710EB28A9E5}" dt="2023-04-01T19:03:23.715" v="5148" actId="26606"/>
          <ac:cxnSpMkLst>
            <pc:docMk/>
            <pc:sldMk cId="3381234377" sldId="308"/>
            <ac:cxnSpMk id="25" creationId="{0A09E39A-DA3F-4BDC-A89A-6545C1DD3721}"/>
          </ac:cxnSpMkLst>
        </pc:cxnChg>
        <pc:cxnChg chg="add">
          <ac:chgData name="Fischbuch, Brett" userId="c1ee3cbd-96a4-482c-a675-11d8eb399dc8" providerId="ADAL" clId="{EF47A57A-66EB-4F05-BCF3-B710EB28A9E5}" dt="2023-04-01T19:03:23.715" v="5148" actId="26606"/>
          <ac:cxnSpMkLst>
            <pc:docMk/>
            <pc:sldMk cId="3381234377" sldId="308"/>
            <ac:cxnSpMk id="27" creationId="{5195BE86-EE69-4495-A3B0-0E1F88451627}"/>
          </ac:cxnSpMkLst>
        </pc:cxnChg>
        <pc:cxnChg chg="add">
          <ac:chgData name="Fischbuch, Brett" userId="c1ee3cbd-96a4-482c-a675-11d8eb399dc8" providerId="ADAL" clId="{EF47A57A-66EB-4F05-BCF3-B710EB28A9E5}" dt="2023-04-01T19:03:23.715" v="5148" actId="26606"/>
          <ac:cxnSpMkLst>
            <pc:docMk/>
            <pc:sldMk cId="3381234377" sldId="308"/>
            <ac:cxnSpMk id="35" creationId="{44E31E3D-4087-4A0F-BD25-7B1B63965A59}"/>
          </ac:cxnSpMkLst>
        </pc:cxnChg>
        <pc:cxnChg chg="add">
          <ac:chgData name="Fischbuch, Brett" userId="c1ee3cbd-96a4-482c-a675-11d8eb399dc8" providerId="ADAL" clId="{EF47A57A-66EB-4F05-BCF3-B710EB28A9E5}" dt="2023-04-01T19:03:23.715" v="5148" actId="26606"/>
          <ac:cxnSpMkLst>
            <pc:docMk/>
            <pc:sldMk cId="3381234377" sldId="308"/>
            <ac:cxnSpMk id="37" creationId="{CBC96854-0557-4933-9A58-BBDFAB43092E}"/>
          </ac:cxnSpMkLst>
        </pc:cxnChg>
        <pc:cxnChg chg="add">
          <ac:chgData name="Fischbuch, Brett" userId="c1ee3cbd-96a4-482c-a675-11d8eb399dc8" providerId="ADAL" clId="{EF47A57A-66EB-4F05-BCF3-B710EB28A9E5}" dt="2023-04-01T19:03:23.715" v="5148" actId="26606"/>
          <ac:cxnSpMkLst>
            <pc:docMk/>
            <pc:sldMk cId="3381234377" sldId="308"/>
            <ac:cxnSpMk id="39" creationId="{2999A81B-576B-4510-9E72-A38EF5C1A3CC}"/>
          </ac:cxnSpMkLst>
        </pc:cxnChg>
        <pc:cxnChg chg="add">
          <ac:chgData name="Fischbuch, Brett" userId="c1ee3cbd-96a4-482c-a675-11d8eb399dc8" providerId="ADAL" clId="{EF47A57A-66EB-4F05-BCF3-B710EB28A9E5}" dt="2023-04-01T19:03:23.715" v="5148" actId="26606"/>
          <ac:cxnSpMkLst>
            <pc:docMk/>
            <pc:sldMk cId="3381234377" sldId="308"/>
            <ac:cxnSpMk id="41" creationId="{73DD5B72-E36A-4B73-82C7-876F42742CAC}"/>
          </ac:cxnSpMkLst>
        </pc:cxnChg>
        <pc:cxnChg chg="add">
          <ac:chgData name="Fischbuch, Brett" userId="c1ee3cbd-96a4-482c-a675-11d8eb399dc8" providerId="ADAL" clId="{EF47A57A-66EB-4F05-BCF3-B710EB28A9E5}" dt="2023-04-01T19:03:23.715" v="5148" actId="26606"/>
          <ac:cxnSpMkLst>
            <pc:docMk/>
            <pc:sldMk cId="3381234377" sldId="308"/>
            <ac:cxnSpMk id="43" creationId="{ADB5981E-1DC4-43BF-8E46-8858B79F2DDA}"/>
          </ac:cxnSpMkLst>
        </pc:cxnChg>
      </pc:sldChg>
      <pc:sldChg chg="delSp modSp add del mod delAnim">
        <pc:chgData name="Fischbuch, Brett" userId="c1ee3cbd-96a4-482c-a675-11d8eb399dc8" providerId="ADAL" clId="{EF47A57A-66EB-4F05-BCF3-B710EB28A9E5}" dt="2023-03-27T18:52:15.902" v="5099" actId="47"/>
        <pc:sldMkLst>
          <pc:docMk/>
          <pc:sldMk cId="3568325172" sldId="308"/>
        </pc:sldMkLst>
        <pc:spChg chg="mod">
          <ac:chgData name="Fischbuch, Brett" userId="c1ee3cbd-96a4-482c-a675-11d8eb399dc8" providerId="ADAL" clId="{EF47A57A-66EB-4F05-BCF3-B710EB28A9E5}" dt="2023-03-27T18:13:33.465" v="5072" actId="20577"/>
          <ac:spMkLst>
            <pc:docMk/>
            <pc:sldMk cId="3568325172" sldId="308"/>
            <ac:spMk id="3" creationId="{C0DCB3B0-CB91-108C-B013-C86B38696B0F}"/>
          </ac:spMkLst>
        </pc:spChg>
        <pc:picChg chg="del">
          <ac:chgData name="Fischbuch, Brett" userId="c1ee3cbd-96a4-482c-a675-11d8eb399dc8" providerId="ADAL" clId="{EF47A57A-66EB-4F05-BCF3-B710EB28A9E5}" dt="2023-03-27T18:09:19.588" v="4810" actId="478"/>
          <ac:picMkLst>
            <pc:docMk/>
            <pc:sldMk cId="3568325172" sldId="308"/>
            <ac:picMk id="10" creationId="{B9DF6D05-5C25-4284-73ED-4B04C0338A52}"/>
          </ac:picMkLst>
        </pc:picChg>
        <pc:picChg chg="mod">
          <ac:chgData name="Fischbuch, Brett" userId="c1ee3cbd-96a4-482c-a675-11d8eb399dc8" providerId="ADAL" clId="{EF47A57A-66EB-4F05-BCF3-B710EB28A9E5}" dt="2023-03-27T18:09:22.881" v="4811" actId="1076"/>
          <ac:picMkLst>
            <pc:docMk/>
            <pc:sldMk cId="3568325172" sldId="308"/>
            <ac:picMk id="12" creationId="{C3F892AF-1E91-ED25-8730-AE7A5EA626ED}"/>
          </ac:picMkLst>
        </pc:picChg>
      </pc:sldChg>
      <pc:sldChg chg="delSp add del mod setBg delDesignElem">
        <pc:chgData name="Fischbuch, Brett" userId="c1ee3cbd-96a4-482c-a675-11d8eb399dc8" providerId="ADAL" clId="{EF47A57A-66EB-4F05-BCF3-B710EB28A9E5}" dt="2023-04-01T19:12:40.776" v="5159" actId="47"/>
        <pc:sldMkLst>
          <pc:docMk/>
          <pc:sldMk cId="1209713740" sldId="309"/>
        </pc:sldMkLst>
        <pc:spChg chg="del">
          <ac:chgData name="Fischbuch, Brett" userId="c1ee3cbd-96a4-482c-a675-11d8eb399dc8" providerId="ADAL" clId="{EF47A57A-66EB-4F05-BCF3-B710EB28A9E5}" dt="2023-04-01T19:12:08.777" v="5154"/>
          <ac:spMkLst>
            <pc:docMk/>
            <pc:sldMk cId="1209713740" sldId="309"/>
            <ac:spMk id="17" creationId="{8FBA68A5-A7C7-4D91-AB95-6E0B6FFD8743}"/>
          </ac:spMkLst>
        </pc:spChg>
        <pc:spChg chg="del">
          <ac:chgData name="Fischbuch, Brett" userId="c1ee3cbd-96a4-482c-a675-11d8eb399dc8" providerId="ADAL" clId="{EF47A57A-66EB-4F05-BCF3-B710EB28A9E5}" dt="2023-04-01T19:12:08.777" v="5154"/>
          <ac:spMkLst>
            <pc:docMk/>
            <pc:sldMk cId="1209713740" sldId="309"/>
            <ac:spMk id="19" creationId="{DA4051E3-92B2-42FC-BB3D-372E4A614439}"/>
          </ac:spMkLst>
        </pc:spChg>
        <pc:spChg chg="del">
          <ac:chgData name="Fischbuch, Brett" userId="c1ee3cbd-96a4-482c-a675-11d8eb399dc8" providerId="ADAL" clId="{EF47A57A-66EB-4F05-BCF3-B710EB28A9E5}" dt="2023-04-01T19:12:08.777" v="5154"/>
          <ac:spMkLst>
            <pc:docMk/>
            <pc:sldMk cId="1209713740" sldId="309"/>
            <ac:spMk id="29" creationId="{F6BE7D12-E20F-4B89-A862-670817EAC1D5}"/>
          </ac:spMkLst>
        </pc:spChg>
        <pc:spChg chg="del">
          <ac:chgData name="Fischbuch, Brett" userId="c1ee3cbd-96a4-482c-a675-11d8eb399dc8" providerId="ADAL" clId="{EF47A57A-66EB-4F05-BCF3-B710EB28A9E5}" dt="2023-04-01T19:12:08.777" v="5154"/>
          <ac:spMkLst>
            <pc:docMk/>
            <pc:sldMk cId="1209713740" sldId="309"/>
            <ac:spMk id="31" creationId="{70EFBEF3-5371-4D18-8850-C3A56C9552DF}"/>
          </ac:spMkLst>
        </pc:spChg>
        <pc:spChg chg="del">
          <ac:chgData name="Fischbuch, Brett" userId="c1ee3cbd-96a4-482c-a675-11d8eb399dc8" providerId="ADAL" clId="{EF47A57A-66EB-4F05-BCF3-B710EB28A9E5}" dt="2023-04-01T19:12:08.777" v="5154"/>
          <ac:spMkLst>
            <pc:docMk/>
            <pc:sldMk cId="1209713740" sldId="309"/>
            <ac:spMk id="33" creationId="{352F7EEB-D6C7-4A9C-AF91-81C7702E9A38}"/>
          </ac:spMkLst>
        </pc:spChg>
        <pc:picChg chg="del">
          <ac:chgData name="Fischbuch, Brett" userId="c1ee3cbd-96a4-482c-a675-11d8eb399dc8" providerId="ADAL" clId="{EF47A57A-66EB-4F05-BCF3-B710EB28A9E5}" dt="2023-04-01T19:12:12.162" v="5155" actId="478"/>
          <ac:picMkLst>
            <pc:docMk/>
            <pc:sldMk cId="1209713740" sldId="309"/>
            <ac:picMk id="8" creationId="{F4F670B4-DAEC-E447-C01C-2F528C0C280E}"/>
          </ac:picMkLst>
        </pc:picChg>
        <pc:picChg chg="del">
          <ac:chgData name="Fischbuch, Brett" userId="c1ee3cbd-96a4-482c-a675-11d8eb399dc8" providerId="ADAL" clId="{EF47A57A-66EB-4F05-BCF3-B710EB28A9E5}" dt="2023-04-01T19:12:12.730" v="5156" actId="478"/>
          <ac:picMkLst>
            <pc:docMk/>
            <pc:sldMk cId="1209713740" sldId="309"/>
            <ac:picMk id="10" creationId="{E2E735C4-96FD-9AAE-484F-C795176D3C2C}"/>
          </ac:picMkLst>
        </pc:picChg>
        <pc:picChg chg="del">
          <ac:chgData name="Fischbuch, Brett" userId="c1ee3cbd-96a4-482c-a675-11d8eb399dc8" providerId="ADAL" clId="{EF47A57A-66EB-4F05-BCF3-B710EB28A9E5}" dt="2023-04-01T19:12:13.594" v="5157" actId="478"/>
          <ac:picMkLst>
            <pc:docMk/>
            <pc:sldMk cId="1209713740" sldId="309"/>
            <ac:picMk id="12" creationId="{CA494193-23F0-3658-28F4-9F1566599C21}"/>
          </ac:picMkLst>
        </pc:picChg>
        <pc:cxnChg chg="del">
          <ac:chgData name="Fischbuch, Brett" userId="c1ee3cbd-96a4-482c-a675-11d8eb399dc8" providerId="ADAL" clId="{EF47A57A-66EB-4F05-BCF3-B710EB28A9E5}" dt="2023-04-01T19:12:08.777" v="5154"/>
          <ac:cxnSpMkLst>
            <pc:docMk/>
            <pc:sldMk cId="1209713740" sldId="309"/>
            <ac:cxnSpMk id="21" creationId="{3C425084-C97A-4C25-AE47-DDECF2DD3ABC}"/>
          </ac:cxnSpMkLst>
        </pc:cxnChg>
        <pc:cxnChg chg="del">
          <ac:chgData name="Fischbuch, Brett" userId="c1ee3cbd-96a4-482c-a675-11d8eb399dc8" providerId="ADAL" clId="{EF47A57A-66EB-4F05-BCF3-B710EB28A9E5}" dt="2023-04-01T19:12:08.777" v="5154"/>
          <ac:cxnSpMkLst>
            <pc:docMk/>
            <pc:sldMk cId="1209713740" sldId="309"/>
            <ac:cxnSpMk id="23" creationId="{96A478A1-0B34-4F2B-88FA-CF47551E5DF9}"/>
          </ac:cxnSpMkLst>
        </pc:cxnChg>
        <pc:cxnChg chg="del">
          <ac:chgData name="Fischbuch, Brett" userId="c1ee3cbd-96a4-482c-a675-11d8eb399dc8" providerId="ADAL" clId="{EF47A57A-66EB-4F05-BCF3-B710EB28A9E5}" dt="2023-04-01T19:12:08.777" v="5154"/>
          <ac:cxnSpMkLst>
            <pc:docMk/>
            <pc:sldMk cId="1209713740" sldId="309"/>
            <ac:cxnSpMk id="25" creationId="{0A09E39A-DA3F-4BDC-A89A-6545C1DD3721}"/>
          </ac:cxnSpMkLst>
        </pc:cxnChg>
        <pc:cxnChg chg="del">
          <ac:chgData name="Fischbuch, Brett" userId="c1ee3cbd-96a4-482c-a675-11d8eb399dc8" providerId="ADAL" clId="{EF47A57A-66EB-4F05-BCF3-B710EB28A9E5}" dt="2023-04-01T19:12:08.777" v="5154"/>
          <ac:cxnSpMkLst>
            <pc:docMk/>
            <pc:sldMk cId="1209713740" sldId="309"/>
            <ac:cxnSpMk id="27" creationId="{5195BE86-EE69-4495-A3B0-0E1F88451627}"/>
          </ac:cxnSpMkLst>
        </pc:cxnChg>
        <pc:cxnChg chg="del">
          <ac:chgData name="Fischbuch, Brett" userId="c1ee3cbd-96a4-482c-a675-11d8eb399dc8" providerId="ADAL" clId="{EF47A57A-66EB-4F05-BCF3-B710EB28A9E5}" dt="2023-04-01T19:12:08.777" v="5154"/>
          <ac:cxnSpMkLst>
            <pc:docMk/>
            <pc:sldMk cId="1209713740" sldId="309"/>
            <ac:cxnSpMk id="35" creationId="{44E31E3D-4087-4A0F-BD25-7B1B63965A59}"/>
          </ac:cxnSpMkLst>
        </pc:cxnChg>
        <pc:cxnChg chg="del">
          <ac:chgData name="Fischbuch, Brett" userId="c1ee3cbd-96a4-482c-a675-11d8eb399dc8" providerId="ADAL" clId="{EF47A57A-66EB-4F05-BCF3-B710EB28A9E5}" dt="2023-04-01T19:12:08.777" v="5154"/>
          <ac:cxnSpMkLst>
            <pc:docMk/>
            <pc:sldMk cId="1209713740" sldId="309"/>
            <ac:cxnSpMk id="37" creationId="{CBC96854-0557-4933-9A58-BBDFAB43092E}"/>
          </ac:cxnSpMkLst>
        </pc:cxnChg>
        <pc:cxnChg chg="del">
          <ac:chgData name="Fischbuch, Brett" userId="c1ee3cbd-96a4-482c-a675-11d8eb399dc8" providerId="ADAL" clId="{EF47A57A-66EB-4F05-BCF3-B710EB28A9E5}" dt="2023-04-01T19:12:08.777" v="5154"/>
          <ac:cxnSpMkLst>
            <pc:docMk/>
            <pc:sldMk cId="1209713740" sldId="309"/>
            <ac:cxnSpMk id="39" creationId="{2999A81B-576B-4510-9E72-A38EF5C1A3CC}"/>
          </ac:cxnSpMkLst>
        </pc:cxnChg>
        <pc:cxnChg chg="del">
          <ac:chgData name="Fischbuch, Brett" userId="c1ee3cbd-96a4-482c-a675-11d8eb399dc8" providerId="ADAL" clId="{EF47A57A-66EB-4F05-BCF3-B710EB28A9E5}" dt="2023-04-01T19:12:08.777" v="5154"/>
          <ac:cxnSpMkLst>
            <pc:docMk/>
            <pc:sldMk cId="1209713740" sldId="309"/>
            <ac:cxnSpMk id="41" creationId="{73DD5B72-E36A-4B73-82C7-876F42742CAC}"/>
          </ac:cxnSpMkLst>
        </pc:cxnChg>
        <pc:cxnChg chg="del">
          <ac:chgData name="Fischbuch, Brett" userId="c1ee3cbd-96a4-482c-a675-11d8eb399dc8" providerId="ADAL" clId="{EF47A57A-66EB-4F05-BCF3-B710EB28A9E5}" dt="2023-04-01T19:12:08.777" v="5154"/>
          <ac:cxnSpMkLst>
            <pc:docMk/>
            <pc:sldMk cId="1209713740" sldId="309"/>
            <ac:cxnSpMk id="43" creationId="{ADB5981E-1DC4-43BF-8E46-8858B79F2DDA}"/>
          </ac:cxnSpMkLst>
        </pc:cxn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968292418" sldId="309"/>
        </pc:sldMkLst>
      </pc:sldChg>
      <pc:sldChg chg="addSp modSp new mod">
        <pc:chgData name="Fischbuch, Brett" userId="c1ee3cbd-96a4-482c-a675-11d8eb399dc8" providerId="ADAL" clId="{EF47A57A-66EB-4F05-BCF3-B710EB28A9E5}" dt="2023-04-01T19:13:55.030" v="5171" actId="164"/>
        <pc:sldMkLst>
          <pc:docMk/>
          <pc:sldMk cId="2133326127" sldId="310"/>
        </pc:sldMkLst>
        <pc:grpChg chg="add mod">
          <ac:chgData name="Fischbuch, Brett" userId="c1ee3cbd-96a4-482c-a675-11d8eb399dc8" providerId="ADAL" clId="{EF47A57A-66EB-4F05-BCF3-B710EB28A9E5}" dt="2023-04-01T19:13:55.030" v="5171" actId="164"/>
          <ac:grpSpMkLst>
            <pc:docMk/>
            <pc:sldMk cId="2133326127" sldId="310"/>
            <ac:grpSpMk id="11" creationId="{32EF767F-66D2-02EC-3246-4E2A33AD64BD}"/>
          </ac:grpSpMkLst>
        </pc:grpChg>
        <pc:picChg chg="add mod">
          <ac:chgData name="Fischbuch, Brett" userId="c1ee3cbd-96a4-482c-a675-11d8eb399dc8" providerId="ADAL" clId="{EF47A57A-66EB-4F05-BCF3-B710EB28A9E5}" dt="2023-04-01T19:13:55.030" v="5171" actId="164"/>
          <ac:picMkLst>
            <pc:docMk/>
            <pc:sldMk cId="2133326127" sldId="310"/>
            <ac:picMk id="6" creationId="{19C8F792-26F7-DA8E-BAE4-37DF301B0182}"/>
          </ac:picMkLst>
        </pc:picChg>
        <pc:picChg chg="add mod">
          <ac:chgData name="Fischbuch, Brett" userId="c1ee3cbd-96a4-482c-a675-11d8eb399dc8" providerId="ADAL" clId="{EF47A57A-66EB-4F05-BCF3-B710EB28A9E5}" dt="2023-04-01T19:13:55.030" v="5171" actId="164"/>
          <ac:picMkLst>
            <pc:docMk/>
            <pc:sldMk cId="2133326127" sldId="310"/>
            <ac:picMk id="8" creationId="{C3571A7F-BD8D-3B3B-D689-0899C8A343C1}"/>
          </ac:picMkLst>
        </pc:picChg>
        <pc:picChg chg="add mod">
          <ac:chgData name="Fischbuch, Brett" userId="c1ee3cbd-96a4-482c-a675-11d8eb399dc8" providerId="ADAL" clId="{EF47A57A-66EB-4F05-BCF3-B710EB28A9E5}" dt="2023-04-01T19:13:55.030" v="5171" actId="164"/>
          <ac:picMkLst>
            <pc:docMk/>
            <pc:sldMk cId="2133326127" sldId="310"/>
            <ac:picMk id="10" creationId="{A8A559B8-F2BA-DF5C-65BA-FC2C66063E82}"/>
          </ac:picMkLst>
        </pc:picChg>
      </pc:sldChg>
      <pc:sldChg chg="add del">
        <pc:chgData name="Fischbuch, Brett" userId="c1ee3cbd-96a4-482c-a675-11d8eb399dc8" providerId="ADAL" clId="{EF47A57A-66EB-4F05-BCF3-B710EB28A9E5}" dt="2023-03-25T20:37:56.483" v="5" actId="47"/>
        <pc:sldMkLst>
          <pc:docMk/>
          <pc:sldMk cId="3869158547" sldId="310"/>
        </pc:sldMkLst>
      </pc:sldChg>
      <pc:sldChg chg="addSp delSp modSp add mod">
        <pc:chgData name="Fischbuch, Brett" userId="c1ee3cbd-96a4-482c-a675-11d8eb399dc8" providerId="ADAL" clId="{EF47A57A-66EB-4F05-BCF3-B710EB28A9E5}" dt="2023-04-01T19:36:28.468" v="5221" actId="14100"/>
        <pc:sldMkLst>
          <pc:docMk/>
          <pc:sldMk cId="2542253903" sldId="311"/>
        </pc:sldMkLst>
        <pc:spChg chg="add del">
          <ac:chgData name="Fischbuch, Brett" userId="c1ee3cbd-96a4-482c-a675-11d8eb399dc8" providerId="ADAL" clId="{EF47A57A-66EB-4F05-BCF3-B710EB28A9E5}" dt="2023-04-01T19:29:44.651" v="5175" actId="478"/>
          <ac:spMkLst>
            <pc:docMk/>
            <pc:sldMk cId="2542253903" sldId="311"/>
            <ac:spMk id="5" creationId="{FDF281D3-0DDE-7432-8303-63E45C200417}"/>
          </ac:spMkLst>
        </pc:spChg>
        <pc:grpChg chg="del">
          <ac:chgData name="Fischbuch, Brett" userId="c1ee3cbd-96a4-482c-a675-11d8eb399dc8" providerId="ADAL" clId="{EF47A57A-66EB-4F05-BCF3-B710EB28A9E5}" dt="2023-04-01T19:29:22.589" v="5173" actId="478"/>
          <ac:grpSpMkLst>
            <pc:docMk/>
            <pc:sldMk cId="2542253903" sldId="311"/>
            <ac:grpSpMk id="11" creationId="{32EF767F-66D2-02EC-3246-4E2A33AD64BD}"/>
          </ac:grpSpMkLst>
        </pc:grpChg>
        <pc:grpChg chg="add mod">
          <ac:chgData name="Fischbuch, Brett" userId="c1ee3cbd-96a4-482c-a675-11d8eb399dc8" providerId="ADAL" clId="{EF47A57A-66EB-4F05-BCF3-B710EB28A9E5}" dt="2023-04-01T19:36:28.468" v="5221" actId="14100"/>
          <ac:grpSpMkLst>
            <pc:docMk/>
            <pc:sldMk cId="2542253903" sldId="311"/>
            <ac:grpSpMk id="22" creationId="{8B34C37D-075F-D287-9E27-1449E1AF02AD}"/>
          </ac:grpSpMkLst>
        </pc:grpChg>
        <pc:picChg chg="add mod">
          <ac:chgData name="Fischbuch, Brett" userId="c1ee3cbd-96a4-482c-a675-11d8eb399dc8" providerId="ADAL" clId="{EF47A57A-66EB-4F05-BCF3-B710EB28A9E5}" dt="2023-04-01T19:35:50.368" v="5220" actId="164"/>
          <ac:picMkLst>
            <pc:docMk/>
            <pc:sldMk cId="2542253903" sldId="311"/>
            <ac:picMk id="9" creationId="{59B51B4E-12FD-B0C2-A6AC-499E6F75B2FA}"/>
          </ac:picMkLst>
        </pc:picChg>
        <pc:picChg chg="add mod">
          <ac:chgData name="Fischbuch, Brett" userId="c1ee3cbd-96a4-482c-a675-11d8eb399dc8" providerId="ADAL" clId="{EF47A57A-66EB-4F05-BCF3-B710EB28A9E5}" dt="2023-04-01T19:35:50.368" v="5220" actId="164"/>
          <ac:picMkLst>
            <pc:docMk/>
            <pc:sldMk cId="2542253903" sldId="311"/>
            <ac:picMk id="13" creationId="{E9DFA283-8406-1211-E8B8-0D6B605DE468}"/>
          </ac:picMkLst>
        </pc:picChg>
        <pc:picChg chg="add mod">
          <ac:chgData name="Fischbuch, Brett" userId="c1ee3cbd-96a4-482c-a675-11d8eb399dc8" providerId="ADAL" clId="{EF47A57A-66EB-4F05-BCF3-B710EB28A9E5}" dt="2023-04-01T19:35:50.368" v="5220" actId="164"/>
          <ac:picMkLst>
            <pc:docMk/>
            <pc:sldMk cId="2542253903" sldId="311"/>
            <ac:picMk id="15" creationId="{8CE2FB14-3DED-85F2-513F-B91F132C88E4}"/>
          </ac:picMkLst>
        </pc:picChg>
        <pc:picChg chg="add mod">
          <ac:chgData name="Fischbuch, Brett" userId="c1ee3cbd-96a4-482c-a675-11d8eb399dc8" providerId="ADAL" clId="{EF47A57A-66EB-4F05-BCF3-B710EB28A9E5}" dt="2023-04-01T19:35:50.368" v="5220" actId="164"/>
          <ac:picMkLst>
            <pc:docMk/>
            <pc:sldMk cId="2542253903" sldId="311"/>
            <ac:picMk id="17" creationId="{DF60CB10-69E6-E740-9406-D3C27B983E4F}"/>
          </ac:picMkLst>
        </pc:picChg>
        <pc:picChg chg="add mod">
          <ac:chgData name="Fischbuch, Brett" userId="c1ee3cbd-96a4-482c-a675-11d8eb399dc8" providerId="ADAL" clId="{EF47A57A-66EB-4F05-BCF3-B710EB28A9E5}" dt="2023-04-01T19:35:50.368" v="5220" actId="164"/>
          <ac:picMkLst>
            <pc:docMk/>
            <pc:sldMk cId="2542253903" sldId="311"/>
            <ac:picMk id="19" creationId="{16618D25-A352-521D-DACE-33FFE1A21BC6}"/>
          </ac:picMkLst>
        </pc:picChg>
        <pc:picChg chg="add mod">
          <ac:chgData name="Fischbuch, Brett" userId="c1ee3cbd-96a4-482c-a675-11d8eb399dc8" providerId="ADAL" clId="{EF47A57A-66EB-4F05-BCF3-B710EB28A9E5}" dt="2023-04-01T19:35:50.368" v="5220" actId="164"/>
          <ac:picMkLst>
            <pc:docMk/>
            <pc:sldMk cId="2542253903" sldId="311"/>
            <ac:picMk id="21" creationId="{3A7BFEDC-5496-AB9B-C88F-FC26A539E03D}"/>
          </ac:picMkLst>
        </pc:picChg>
      </pc:sldChg>
      <pc:sldMasterChg chg="del delSldLayout">
        <pc:chgData name="Fischbuch, Brett" userId="c1ee3cbd-96a4-482c-a675-11d8eb399dc8" providerId="ADAL" clId="{EF47A57A-66EB-4F05-BCF3-B710EB28A9E5}" dt="2023-03-25T20:46:46.235" v="14" actId="26606"/>
        <pc:sldMasterMkLst>
          <pc:docMk/>
          <pc:sldMasterMk cId="21251693" sldId="2147483660"/>
        </pc:sldMasterMkLst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1646703648" sldId="2147483661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3264281857" sldId="2147483662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670796134" sldId="2147483663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4011296671" sldId="2147483664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2290852663" sldId="2147483665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293992378" sldId="2147483666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3738256110" sldId="2147483667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3566126704" sldId="2147483668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2677333829" sldId="2147483669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367408656" sldId="2147483670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1662569225" sldId="2147483671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4284260765" sldId="2147483672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68350970" sldId="2147483673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1595071268" sldId="2147483674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2684745095" sldId="2147483675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2223301555" sldId="2147483676"/>
          </pc:sldLayoutMkLst>
        </pc:sldLayoutChg>
        <pc:sldLayoutChg chg="del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1251693" sldId="2147483660"/>
            <pc:sldLayoutMk cId="1679172550" sldId="2147483677"/>
          </pc:sldLayoutMkLst>
        </pc:sldLayoutChg>
      </pc:sldMasterChg>
      <pc:sldMasterChg chg="del delSldLayout">
        <pc:chgData name="Fischbuch, Brett" userId="c1ee3cbd-96a4-482c-a675-11d8eb399dc8" providerId="ADAL" clId="{EF47A57A-66EB-4F05-BCF3-B710EB28A9E5}" dt="2023-03-25T20:37:56.483" v="5" actId="47"/>
        <pc:sldMasterMkLst>
          <pc:docMk/>
          <pc:sldMasterMk cId="567162229" sldId="2147483660"/>
        </pc:sldMasterMkLst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545110471" sldId="2147483661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3905415995" sldId="2147483662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3006258797" sldId="2147483663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1005095806" sldId="2147483664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2153658393" sldId="2147483665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339228155" sldId="2147483666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4125366343" sldId="2147483667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1328368055" sldId="2147483668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2124541705" sldId="2147483669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2597755856" sldId="2147483670"/>
          </pc:sldLayoutMkLst>
        </pc:sldLayoutChg>
        <pc:sldLayoutChg chg="del">
          <pc:chgData name="Fischbuch, Brett" userId="c1ee3cbd-96a4-482c-a675-11d8eb399dc8" providerId="ADAL" clId="{EF47A57A-66EB-4F05-BCF3-B710EB28A9E5}" dt="2023-03-25T20:37:56.483" v="5" actId="47"/>
          <pc:sldLayoutMkLst>
            <pc:docMk/>
            <pc:sldMasterMk cId="567162229" sldId="2147483660"/>
            <pc:sldLayoutMk cId="848906887" sldId="2147483671"/>
          </pc:sldLayoutMkLst>
        </pc:sldLayoutChg>
      </pc:sldMasterChg>
      <pc:sldMasterChg chg="add addSldLayout">
        <pc:chgData name="Fischbuch, Brett" userId="c1ee3cbd-96a4-482c-a675-11d8eb399dc8" providerId="ADAL" clId="{EF47A57A-66EB-4F05-BCF3-B710EB28A9E5}" dt="2023-03-25T20:46:46.235" v="14" actId="26606"/>
        <pc:sldMasterMkLst>
          <pc:docMk/>
          <pc:sldMasterMk cId="2394938715" sldId="2147483737"/>
        </pc:sldMasterMkLst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487254654" sldId="2147483726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4172881257" sldId="2147483727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2043339845" sldId="2147483728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3988354562" sldId="2147483729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2763429546" sldId="2147483730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859641771" sldId="2147483731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4136764494" sldId="2147483732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635857890" sldId="2147483733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1181032597" sldId="2147483734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612688146" sldId="2147483735"/>
          </pc:sldLayoutMkLst>
        </pc:sldLayoutChg>
        <pc:sldLayoutChg chg="add">
          <pc:chgData name="Fischbuch, Brett" userId="c1ee3cbd-96a4-482c-a675-11d8eb399dc8" providerId="ADAL" clId="{EF47A57A-66EB-4F05-BCF3-B710EB28A9E5}" dt="2023-03-25T20:46:46.235" v="14" actId="26606"/>
          <pc:sldLayoutMkLst>
            <pc:docMk/>
            <pc:sldMasterMk cId="2394938715" sldId="2147483737"/>
            <pc:sldLayoutMk cId="4195551037" sldId="2147483736"/>
          </pc:sldLayoutMkLst>
        </pc:sldLayoutChg>
      </pc:sldMasterChg>
    </pc:docChg>
  </pc:docChgLst>
  <pc:docChgLst>
    <pc:chgData name="Dannemiller, Mark" userId="bb79534a-0ecb-4306-9e0b-bedc540f3fad" providerId="ADAL" clId="{4AF3C7C7-297B-4EB7-BD16-5FEDA7857FC8}"/>
    <pc:docChg chg="modSld">
      <pc:chgData name="Dannemiller, Mark" userId="bb79534a-0ecb-4306-9e0b-bedc540f3fad" providerId="ADAL" clId="{4AF3C7C7-297B-4EB7-BD16-5FEDA7857FC8}" dt="2023-04-17T20:02:51.167" v="1" actId="1036"/>
      <pc:docMkLst>
        <pc:docMk/>
      </pc:docMkLst>
      <pc:sldChg chg="modSp mod">
        <pc:chgData name="Dannemiller, Mark" userId="bb79534a-0ecb-4306-9e0b-bedc540f3fad" providerId="ADAL" clId="{4AF3C7C7-297B-4EB7-BD16-5FEDA7857FC8}" dt="2023-04-17T20:02:51.167" v="1" actId="1036"/>
        <pc:sldMkLst>
          <pc:docMk/>
          <pc:sldMk cId="1905135897" sldId="299"/>
        </pc:sldMkLst>
        <pc:picChg chg="mod">
          <ac:chgData name="Dannemiller, Mark" userId="bb79534a-0ecb-4306-9e0b-bedc540f3fad" providerId="ADAL" clId="{4AF3C7C7-297B-4EB7-BD16-5FEDA7857FC8}" dt="2023-04-17T20:02:51.167" v="1" actId="1036"/>
          <ac:picMkLst>
            <pc:docMk/>
            <pc:sldMk cId="1905135897" sldId="299"/>
            <ac:picMk id="7" creationId="{4BF5A17D-A239-9A2E-A400-5E63CF68956E}"/>
          </ac:picMkLst>
        </pc:picChg>
      </pc:sldChg>
    </pc:docChg>
  </pc:docChgLst>
  <pc:docChgLst>
    <pc:chgData name="Fischbuch, Brett" userId="c1ee3cbd-96a4-482c-a675-11d8eb399dc8" providerId="ADAL" clId="{68A95102-66D6-45C8-9654-FF7A66E287D9}"/>
    <pc:docChg chg="undo custSel addSld delSld modSld sldOrd modSection">
      <pc:chgData name="Fischbuch, Brett" userId="c1ee3cbd-96a4-482c-a675-11d8eb399dc8" providerId="ADAL" clId="{68A95102-66D6-45C8-9654-FF7A66E287D9}" dt="2023-03-27T01:22:16.940" v="8001" actId="20577"/>
      <pc:docMkLst>
        <pc:docMk/>
      </pc:docMkLst>
      <pc:sldChg chg="modSp mod">
        <pc:chgData name="Fischbuch, Brett" userId="c1ee3cbd-96a4-482c-a675-11d8eb399dc8" providerId="ADAL" clId="{68A95102-66D6-45C8-9654-FF7A66E287D9}" dt="2023-03-26T22:33:53.331" v="26" actId="20577"/>
        <pc:sldMkLst>
          <pc:docMk/>
          <pc:sldMk cId="1204476893" sldId="257"/>
        </pc:sldMkLst>
        <pc:spChg chg="mod">
          <ac:chgData name="Fischbuch, Brett" userId="c1ee3cbd-96a4-482c-a675-11d8eb399dc8" providerId="ADAL" clId="{68A95102-66D6-45C8-9654-FF7A66E287D9}" dt="2023-03-26T22:33:53.331" v="26" actId="20577"/>
          <ac:spMkLst>
            <pc:docMk/>
            <pc:sldMk cId="1204476893" sldId="257"/>
            <ac:spMk id="3" creationId="{C0DCB3B0-CB91-108C-B013-C86B38696B0F}"/>
          </ac:spMkLst>
        </pc:spChg>
      </pc:sldChg>
      <pc:sldChg chg="addSp modSp mod">
        <pc:chgData name="Fischbuch, Brett" userId="c1ee3cbd-96a4-482c-a675-11d8eb399dc8" providerId="ADAL" clId="{68A95102-66D6-45C8-9654-FF7A66E287D9}" dt="2023-03-26T22:44:36.881" v="604" actId="20577"/>
        <pc:sldMkLst>
          <pc:docMk/>
          <pc:sldMk cId="4091450720" sldId="258"/>
        </pc:sldMkLst>
        <pc:spChg chg="mod">
          <ac:chgData name="Fischbuch, Brett" userId="c1ee3cbd-96a4-482c-a675-11d8eb399dc8" providerId="ADAL" clId="{68A95102-66D6-45C8-9654-FF7A66E287D9}" dt="2023-03-26T22:37:55.116" v="165" actId="20577"/>
          <ac:spMkLst>
            <pc:docMk/>
            <pc:sldMk cId="4091450720" sldId="258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6T22:44:36.881" v="604" actId="20577"/>
          <ac:spMkLst>
            <pc:docMk/>
            <pc:sldMk cId="4091450720" sldId="258"/>
            <ac:spMk id="3" creationId="{C0DCB3B0-CB91-108C-B013-C86B38696B0F}"/>
          </ac:spMkLst>
        </pc:spChg>
        <pc:picChg chg="add mod">
          <ac:chgData name="Fischbuch, Brett" userId="c1ee3cbd-96a4-482c-a675-11d8eb399dc8" providerId="ADAL" clId="{68A95102-66D6-45C8-9654-FF7A66E287D9}" dt="2023-03-26T22:36:52.119" v="133" actId="14100"/>
          <ac:picMkLst>
            <pc:docMk/>
            <pc:sldMk cId="4091450720" sldId="258"/>
            <ac:picMk id="8" creationId="{79C12410-D02B-5056-4DC0-E025A115D819}"/>
          </ac:picMkLst>
        </pc:picChg>
      </pc:sldChg>
      <pc:sldChg chg="addSp modSp del mod">
        <pc:chgData name="Fischbuch, Brett" userId="c1ee3cbd-96a4-482c-a675-11d8eb399dc8" providerId="ADAL" clId="{68A95102-66D6-45C8-9654-FF7A66E287D9}" dt="2023-03-26T22:52:28.271" v="1064" actId="47"/>
        <pc:sldMkLst>
          <pc:docMk/>
          <pc:sldMk cId="2199391899" sldId="259"/>
        </pc:sldMkLst>
        <pc:picChg chg="add mod">
          <ac:chgData name="Fischbuch, Brett" userId="c1ee3cbd-96a4-482c-a675-11d8eb399dc8" providerId="ADAL" clId="{68A95102-66D6-45C8-9654-FF7A66E287D9}" dt="2023-03-26T22:51:13.892" v="1055" actId="962"/>
          <ac:picMkLst>
            <pc:docMk/>
            <pc:sldMk cId="2199391899" sldId="259"/>
            <ac:picMk id="8" creationId="{F4FBD5A4-E102-1657-CBC3-956DA265E033}"/>
          </ac:picMkLst>
        </pc:picChg>
      </pc:sldChg>
      <pc:sldChg chg="modSp mod">
        <pc:chgData name="Fischbuch, Brett" userId="c1ee3cbd-96a4-482c-a675-11d8eb399dc8" providerId="ADAL" clId="{68A95102-66D6-45C8-9654-FF7A66E287D9}" dt="2023-03-26T23:04:38.583" v="1177" actId="27636"/>
        <pc:sldMkLst>
          <pc:docMk/>
          <pc:sldMk cId="2639376417" sldId="261"/>
        </pc:sldMkLst>
        <pc:spChg chg="mod">
          <ac:chgData name="Fischbuch, Brett" userId="c1ee3cbd-96a4-482c-a675-11d8eb399dc8" providerId="ADAL" clId="{68A95102-66D6-45C8-9654-FF7A66E287D9}" dt="2023-03-26T23:04:38.583" v="1177" actId="27636"/>
          <ac:spMkLst>
            <pc:docMk/>
            <pc:sldMk cId="2639376417" sldId="261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6T23:03:04.053" v="1149" actId="20577"/>
          <ac:spMkLst>
            <pc:docMk/>
            <pc:sldMk cId="2639376417" sldId="261"/>
            <ac:spMk id="5" creationId="{12572F20-E3F4-F236-E21F-CF1E4E9AE228}"/>
          </ac:spMkLst>
        </pc:spChg>
      </pc:sldChg>
      <pc:sldChg chg="modSp mod">
        <pc:chgData name="Fischbuch, Brett" userId="c1ee3cbd-96a4-482c-a675-11d8eb399dc8" providerId="ADAL" clId="{68A95102-66D6-45C8-9654-FF7A66E287D9}" dt="2023-03-26T23:59:33.937" v="4640" actId="20577"/>
        <pc:sldMkLst>
          <pc:docMk/>
          <pc:sldMk cId="952299523" sldId="262"/>
        </pc:sldMkLst>
        <pc:spChg chg="mod">
          <ac:chgData name="Fischbuch, Brett" userId="c1ee3cbd-96a4-482c-a675-11d8eb399dc8" providerId="ADAL" clId="{68A95102-66D6-45C8-9654-FF7A66E287D9}" dt="2023-03-26T23:47:17.072" v="3705" actId="20577"/>
          <ac:spMkLst>
            <pc:docMk/>
            <pc:sldMk cId="952299523" sldId="262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6T22:59:08.870" v="1136" actId="20577"/>
          <ac:spMkLst>
            <pc:docMk/>
            <pc:sldMk cId="952299523" sldId="262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6T23:59:33.937" v="4640" actId="20577"/>
          <ac:spMkLst>
            <pc:docMk/>
            <pc:sldMk cId="952299523" sldId="262"/>
            <ac:spMk id="5" creationId="{12572F20-E3F4-F236-E21F-CF1E4E9AE228}"/>
          </ac:spMkLst>
        </pc:spChg>
      </pc:sldChg>
      <pc:sldChg chg="modSp mod">
        <pc:chgData name="Fischbuch, Brett" userId="c1ee3cbd-96a4-482c-a675-11d8eb399dc8" providerId="ADAL" clId="{68A95102-66D6-45C8-9654-FF7A66E287D9}" dt="2023-03-27T01:05:12.807" v="6419" actId="20577"/>
        <pc:sldMkLst>
          <pc:docMk/>
          <pc:sldMk cId="808293098" sldId="263"/>
        </pc:sldMkLst>
        <pc:spChg chg="mod">
          <ac:chgData name="Fischbuch, Brett" userId="c1ee3cbd-96a4-482c-a675-11d8eb399dc8" providerId="ADAL" clId="{68A95102-66D6-45C8-9654-FF7A66E287D9}" dt="2023-03-27T01:04:59.038" v="6414" actId="27636"/>
          <ac:spMkLst>
            <pc:docMk/>
            <pc:sldMk cId="808293098" sldId="263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7T01:05:12.807" v="6419" actId="20577"/>
          <ac:spMkLst>
            <pc:docMk/>
            <pc:sldMk cId="808293098" sldId="263"/>
            <ac:spMk id="5" creationId="{12572F20-E3F4-F236-E21F-CF1E4E9AE228}"/>
          </ac:spMkLst>
        </pc:spChg>
      </pc:sldChg>
      <pc:sldChg chg="modSp mod">
        <pc:chgData name="Fischbuch, Brett" userId="c1ee3cbd-96a4-482c-a675-11d8eb399dc8" providerId="ADAL" clId="{68A95102-66D6-45C8-9654-FF7A66E287D9}" dt="2023-03-26T23:00:50.782" v="1141" actId="20577"/>
        <pc:sldMkLst>
          <pc:docMk/>
          <pc:sldMk cId="3083246330" sldId="264"/>
        </pc:sldMkLst>
        <pc:spChg chg="mod">
          <ac:chgData name="Fischbuch, Brett" userId="c1ee3cbd-96a4-482c-a675-11d8eb399dc8" providerId="ADAL" clId="{68A95102-66D6-45C8-9654-FF7A66E287D9}" dt="2023-03-26T23:00:50.782" v="1141" actId="20577"/>
          <ac:spMkLst>
            <pc:docMk/>
            <pc:sldMk cId="3083246330" sldId="264"/>
            <ac:spMk id="3" creationId="{C0DCB3B0-CB91-108C-B013-C86B38696B0F}"/>
          </ac:spMkLst>
        </pc:spChg>
      </pc:sldChg>
      <pc:sldChg chg="addSp delSp modSp mod">
        <pc:chgData name="Fischbuch, Brett" userId="c1ee3cbd-96a4-482c-a675-11d8eb399dc8" providerId="ADAL" clId="{68A95102-66D6-45C8-9654-FF7A66E287D9}" dt="2023-03-27T00:04:36.625" v="4956" actId="6549"/>
        <pc:sldMkLst>
          <pc:docMk/>
          <pc:sldMk cId="2334386819" sldId="272"/>
        </pc:sldMkLst>
        <pc:spChg chg="mod">
          <ac:chgData name="Fischbuch, Brett" userId="c1ee3cbd-96a4-482c-a675-11d8eb399dc8" providerId="ADAL" clId="{68A95102-66D6-45C8-9654-FF7A66E287D9}" dt="2023-03-26T23:52:35.505" v="4095" actId="20577"/>
          <ac:spMkLst>
            <pc:docMk/>
            <pc:sldMk cId="2334386819" sldId="272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7T00:04:36.625" v="4956" actId="6549"/>
          <ac:spMkLst>
            <pc:docMk/>
            <pc:sldMk cId="2334386819" sldId="272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6T23:59:40.903" v="4641"/>
          <ac:spMkLst>
            <pc:docMk/>
            <pc:sldMk cId="2334386819" sldId="272"/>
            <ac:spMk id="5" creationId="{12572F20-E3F4-F236-E21F-CF1E4E9AE228}"/>
          </ac:spMkLst>
        </pc:spChg>
        <pc:spChg chg="add mod">
          <ac:chgData name="Fischbuch, Brett" userId="c1ee3cbd-96a4-482c-a675-11d8eb399dc8" providerId="ADAL" clId="{68A95102-66D6-45C8-9654-FF7A66E287D9}" dt="2023-03-26T23:45:08.222" v="3508"/>
          <ac:spMkLst>
            <pc:docMk/>
            <pc:sldMk cId="2334386819" sldId="272"/>
            <ac:spMk id="9" creationId="{6B06939D-EC82-F36E-4DCD-91C50121E54C}"/>
          </ac:spMkLst>
        </pc:spChg>
        <pc:grpChg chg="add mod">
          <ac:chgData name="Fischbuch, Brett" userId="c1ee3cbd-96a4-482c-a675-11d8eb399dc8" providerId="ADAL" clId="{68A95102-66D6-45C8-9654-FF7A66E287D9}" dt="2023-03-26T23:45:14.616" v="3510" actId="14100"/>
          <ac:grpSpMkLst>
            <pc:docMk/>
            <pc:sldMk cId="2334386819" sldId="272"/>
            <ac:grpSpMk id="7" creationId="{3BAE6958-17BA-D9B4-650D-4352B5EAE680}"/>
          </ac:grpSpMkLst>
        </pc:grpChg>
        <pc:picChg chg="add mod">
          <ac:chgData name="Fischbuch, Brett" userId="c1ee3cbd-96a4-482c-a675-11d8eb399dc8" providerId="ADAL" clId="{68A95102-66D6-45C8-9654-FF7A66E287D9}" dt="2023-03-26T23:45:08.222" v="3508"/>
          <ac:picMkLst>
            <pc:docMk/>
            <pc:sldMk cId="2334386819" sldId="272"/>
            <ac:picMk id="8" creationId="{F4380CF4-28DC-90D5-D14F-FD6F7ECC89E5}"/>
          </ac:picMkLst>
        </pc:picChg>
        <pc:picChg chg="add del mod">
          <ac:chgData name="Fischbuch, Brett" userId="c1ee3cbd-96a4-482c-a675-11d8eb399dc8" providerId="ADAL" clId="{68A95102-66D6-45C8-9654-FF7A66E287D9}" dt="2023-03-26T23:51:13.560" v="4039"/>
          <ac:picMkLst>
            <pc:docMk/>
            <pc:sldMk cId="2334386819" sldId="272"/>
            <ac:picMk id="5122" creationId="{F2F9B175-BD6F-5A2A-7641-2018F195E992}"/>
          </ac:picMkLst>
        </pc:picChg>
        <pc:picChg chg="add mod">
          <ac:chgData name="Fischbuch, Brett" userId="c1ee3cbd-96a4-482c-a675-11d8eb399dc8" providerId="ADAL" clId="{68A95102-66D6-45C8-9654-FF7A66E287D9}" dt="2023-03-27T00:03:35.269" v="4835" actId="14100"/>
          <ac:picMkLst>
            <pc:docMk/>
            <pc:sldMk cId="2334386819" sldId="272"/>
            <ac:picMk id="5124" creationId="{D109D9D8-7A75-BBA3-E834-2AF5753D8866}"/>
          </ac:picMkLst>
        </pc:picChg>
      </pc:sldChg>
      <pc:sldChg chg="addSp delSp modSp mod">
        <pc:chgData name="Fischbuch, Brett" userId="c1ee3cbd-96a4-482c-a675-11d8eb399dc8" providerId="ADAL" clId="{68A95102-66D6-45C8-9654-FF7A66E287D9}" dt="2023-03-26T23:42:45.567" v="3484" actId="20577"/>
        <pc:sldMkLst>
          <pc:docMk/>
          <pc:sldMk cId="625795182" sldId="273"/>
        </pc:sldMkLst>
        <pc:spChg chg="mod">
          <ac:chgData name="Fischbuch, Brett" userId="c1ee3cbd-96a4-482c-a675-11d8eb399dc8" providerId="ADAL" clId="{68A95102-66D6-45C8-9654-FF7A66E287D9}" dt="2023-03-26T23:36:28.226" v="3186" actId="14100"/>
          <ac:spMkLst>
            <pc:docMk/>
            <pc:sldMk cId="625795182" sldId="273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6T23:42:45.567" v="3484" actId="20577"/>
          <ac:spMkLst>
            <pc:docMk/>
            <pc:sldMk cId="625795182" sldId="273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6T23:03:39.575" v="1155" actId="20577"/>
          <ac:spMkLst>
            <pc:docMk/>
            <pc:sldMk cId="625795182" sldId="273"/>
            <ac:spMk id="5" creationId="{12572F20-E3F4-F236-E21F-CF1E4E9AE228}"/>
          </ac:spMkLst>
        </pc:spChg>
        <pc:picChg chg="add mod">
          <ac:chgData name="Fischbuch, Brett" userId="c1ee3cbd-96a4-482c-a675-11d8eb399dc8" providerId="ADAL" clId="{68A95102-66D6-45C8-9654-FF7A66E287D9}" dt="2023-03-26T23:42:08.067" v="3400" actId="1076"/>
          <ac:picMkLst>
            <pc:docMk/>
            <pc:sldMk cId="625795182" sldId="273"/>
            <ac:picMk id="7" creationId="{C37E170B-AAA1-B90E-7A57-F89B280FFC86}"/>
          </ac:picMkLst>
        </pc:picChg>
        <pc:picChg chg="add del mod">
          <ac:chgData name="Fischbuch, Brett" userId="c1ee3cbd-96a4-482c-a675-11d8eb399dc8" providerId="ADAL" clId="{68A95102-66D6-45C8-9654-FF7A66E287D9}" dt="2023-03-26T23:14:01.173" v="1581" actId="478"/>
          <ac:picMkLst>
            <pc:docMk/>
            <pc:sldMk cId="625795182" sldId="273"/>
            <ac:picMk id="3074" creationId="{80C43856-B659-CCFE-7D93-D7347FB1C0F5}"/>
          </ac:picMkLst>
        </pc:picChg>
        <pc:picChg chg="add mod">
          <ac:chgData name="Fischbuch, Brett" userId="c1ee3cbd-96a4-482c-a675-11d8eb399dc8" providerId="ADAL" clId="{68A95102-66D6-45C8-9654-FF7A66E287D9}" dt="2023-03-26T23:15:58.725" v="1632" actId="1076"/>
          <ac:picMkLst>
            <pc:docMk/>
            <pc:sldMk cId="625795182" sldId="273"/>
            <ac:picMk id="3076" creationId="{CA502C7F-526F-3228-D793-F81458E2062B}"/>
          </ac:picMkLst>
        </pc:picChg>
        <pc:picChg chg="add del mod">
          <ac:chgData name="Fischbuch, Brett" userId="c1ee3cbd-96a4-482c-a675-11d8eb399dc8" providerId="ADAL" clId="{68A95102-66D6-45C8-9654-FF7A66E287D9}" dt="2023-03-26T23:42:01.580" v="3398" actId="478"/>
          <ac:picMkLst>
            <pc:docMk/>
            <pc:sldMk cId="625795182" sldId="273"/>
            <ac:picMk id="3078" creationId="{B577FEBE-60E6-F0A9-3903-91DF87137C9A}"/>
          </ac:picMkLst>
        </pc:picChg>
      </pc:sldChg>
      <pc:sldChg chg="modSp mod">
        <pc:chgData name="Fischbuch, Brett" userId="c1ee3cbd-96a4-482c-a675-11d8eb399dc8" providerId="ADAL" clId="{68A95102-66D6-45C8-9654-FF7A66E287D9}" dt="2023-03-27T00:15:49.759" v="5870"/>
        <pc:sldMkLst>
          <pc:docMk/>
          <pc:sldMk cId="2570295848" sldId="274"/>
        </pc:sldMkLst>
        <pc:spChg chg="mod">
          <ac:chgData name="Fischbuch, Brett" userId="c1ee3cbd-96a4-482c-a675-11d8eb399dc8" providerId="ADAL" clId="{68A95102-66D6-45C8-9654-FF7A66E287D9}" dt="2023-03-27T00:15:49.759" v="5870"/>
          <ac:spMkLst>
            <pc:docMk/>
            <pc:sldMk cId="2570295848" sldId="274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6T23:03:36.700" v="1154" actId="20577"/>
          <ac:spMkLst>
            <pc:docMk/>
            <pc:sldMk cId="2570295848" sldId="274"/>
            <ac:spMk id="5" creationId="{12572F20-E3F4-F236-E21F-CF1E4E9AE228}"/>
          </ac:spMkLst>
        </pc:spChg>
      </pc:sldChg>
      <pc:sldChg chg="addSp delSp modSp mod">
        <pc:chgData name="Fischbuch, Brett" userId="c1ee3cbd-96a4-482c-a675-11d8eb399dc8" providerId="ADAL" clId="{68A95102-66D6-45C8-9654-FF7A66E287D9}" dt="2023-03-27T00:59:38.138" v="6108" actId="478"/>
        <pc:sldMkLst>
          <pc:docMk/>
          <pc:sldMk cId="2602584705" sldId="275"/>
        </pc:sldMkLst>
        <pc:spChg chg="mod">
          <ac:chgData name="Fischbuch, Brett" userId="c1ee3cbd-96a4-482c-a675-11d8eb399dc8" providerId="ADAL" clId="{68A95102-66D6-45C8-9654-FF7A66E287D9}" dt="2023-03-26T23:52:20.773" v="4072" actId="20577"/>
          <ac:spMkLst>
            <pc:docMk/>
            <pc:sldMk cId="2602584705" sldId="275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7T00:08:05.083" v="5334" actId="20577"/>
          <ac:spMkLst>
            <pc:docMk/>
            <pc:sldMk cId="2602584705" sldId="275"/>
            <ac:spMk id="3" creationId="{C0DCB3B0-CB91-108C-B013-C86B38696B0F}"/>
          </ac:spMkLst>
        </pc:spChg>
        <pc:picChg chg="add del mod">
          <ac:chgData name="Fischbuch, Brett" userId="c1ee3cbd-96a4-482c-a675-11d8eb399dc8" providerId="ADAL" clId="{68A95102-66D6-45C8-9654-FF7A66E287D9}" dt="2023-03-27T00:59:38.138" v="6108" actId="478"/>
          <ac:picMkLst>
            <pc:docMk/>
            <pc:sldMk cId="2602584705" sldId="275"/>
            <ac:picMk id="6146" creationId="{33F86169-E8E6-8AD4-FC76-2F3F239C23EB}"/>
          </ac:picMkLst>
        </pc:picChg>
      </pc:sldChg>
      <pc:sldChg chg="addSp modSp mod">
        <pc:chgData name="Fischbuch, Brett" userId="c1ee3cbd-96a4-482c-a675-11d8eb399dc8" providerId="ADAL" clId="{68A95102-66D6-45C8-9654-FF7A66E287D9}" dt="2023-03-27T01:22:16.940" v="8001" actId="20577"/>
        <pc:sldMkLst>
          <pc:docMk/>
          <pc:sldMk cId="527561978" sldId="276"/>
        </pc:sldMkLst>
        <pc:spChg chg="mod">
          <ac:chgData name="Fischbuch, Brett" userId="c1ee3cbd-96a4-482c-a675-11d8eb399dc8" providerId="ADAL" clId="{68A95102-66D6-45C8-9654-FF7A66E287D9}" dt="2023-03-27T00:53:36.794" v="5892" actId="20577"/>
          <ac:spMkLst>
            <pc:docMk/>
            <pc:sldMk cId="527561978" sldId="276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7T01:22:16.940" v="8001" actId="20577"/>
          <ac:spMkLst>
            <pc:docMk/>
            <pc:sldMk cId="527561978" sldId="276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7T01:05:16.872" v="6424" actId="20577"/>
          <ac:spMkLst>
            <pc:docMk/>
            <pc:sldMk cId="527561978" sldId="276"/>
            <ac:spMk id="5" creationId="{12572F20-E3F4-F236-E21F-CF1E4E9AE228}"/>
          </ac:spMkLst>
        </pc:spChg>
        <pc:picChg chg="add mod">
          <ac:chgData name="Fischbuch, Brett" userId="c1ee3cbd-96a4-482c-a675-11d8eb399dc8" providerId="ADAL" clId="{68A95102-66D6-45C8-9654-FF7A66E287D9}" dt="2023-03-27T00:55:29.505" v="5978" actId="1076"/>
          <ac:picMkLst>
            <pc:docMk/>
            <pc:sldMk cId="527561978" sldId="276"/>
            <ac:picMk id="7170" creationId="{20AFC8AF-4F96-F708-663A-57F19616CD55}"/>
          </ac:picMkLst>
        </pc:picChg>
      </pc:sldChg>
      <pc:sldChg chg="addSp modSp mod">
        <pc:chgData name="Fischbuch, Brett" userId="c1ee3cbd-96a4-482c-a675-11d8eb399dc8" providerId="ADAL" clId="{68A95102-66D6-45C8-9654-FF7A66E287D9}" dt="2023-03-27T01:18:53.337" v="7946" actId="20577"/>
        <pc:sldMkLst>
          <pc:docMk/>
          <pc:sldMk cId="2763117687" sldId="277"/>
        </pc:sldMkLst>
        <pc:spChg chg="mod">
          <ac:chgData name="Fischbuch, Brett" userId="c1ee3cbd-96a4-482c-a675-11d8eb399dc8" providerId="ADAL" clId="{68A95102-66D6-45C8-9654-FF7A66E287D9}" dt="2023-03-27T01:12:49.485" v="7310" actId="20577"/>
          <ac:spMkLst>
            <pc:docMk/>
            <pc:sldMk cId="2763117687" sldId="277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7T01:18:53.337" v="7946" actId="20577"/>
          <ac:spMkLst>
            <pc:docMk/>
            <pc:sldMk cId="2763117687" sldId="277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7T01:05:26.018" v="6434" actId="20577"/>
          <ac:spMkLst>
            <pc:docMk/>
            <pc:sldMk cId="2763117687" sldId="277"/>
            <ac:spMk id="5" creationId="{12572F20-E3F4-F236-E21F-CF1E4E9AE228}"/>
          </ac:spMkLst>
        </pc:spChg>
        <pc:picChg chg="add mod">
          <ac:chgData name="Fischbuch, Brett" userId="c1ee3cbd-96a4-482c-a675-11d8eb399dc8" providerId="ADAL" clId="{68A95102-66D6-45C8-9654-FF7A66E287D9}" dt="2023-03-27T01:13:25.917" v="7317" actId="1076"/>
          <ac:picMkLst>
            <pc:docMk/>
            <pc:sldMk cId="2763117687" sldId="277"/>
            <ac:picMk id="8" creationId="{FB3EBADB-2E1D-7098-69A5-9720E57C63B2}"/>
          </ac:picMkLst>
        </pc:picChg>
      </pc:sldChg>
      <pc:sldChg chg="modSp mod">
        <pc:chgData name="Fischbuch, Brett" userId="c1ee3cbd-96a4-482c-a675-11d8eb399dc8" providerId="ADAL" clId="{68A95102-66D6-45C8-9654-FF7A66E287D9}" dt="2023-03-26T23:59:48.701" v="4642"/>
        <pc:sldMkLst>
          <pc:docMk/>
          <pc:sldMk cId="2870701399" sldId="279"/>
        </pc:sldMkLst>
        <pc:spChg chg="mod">
          <ac:chgData name="Fischbuch, Brett" userId="c1ee3cbd-96a4-482c-a675-11d8eb399dc8" providerId="ADAL" clId="{68A95102-66D6-45C8-9654-FF7A66E287D9}" dt="2023-03-26T23:53:45.399" v="4114" actId="20577"/>
          <ac:spMkLst>
            <pc:docMk/>
            <pc:sldMk cId="2870701399" sldId="279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6T23:58:08.206" v="4623" actId="20577"/>
          <ac:spMkLst>
            <pc:docMk/>
            <pc:sldMk cId="2870701399" sldId="279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6T23:59:48.701" v="4642"/>
          <ac:spMkLst>
            <pc:docMk/>
            <pc:sldMk cId="2870701399" sldId="279"/>
            <ac:spMk id="5" creationId="{12572F20-E3F4-F236-E21F-CF1E4E9AE228}"/>
          </ac:spMkLst>
        </pc:spChg>
      </pc:sldChg>
      <pc:sldChg chg="modSp mod">
        <pc:chgData name="Fischbuch, Brett" userId="c1ee3cbd-96a4-482c-a675-11d8eb399dc8" providerId="ADAL" clId="{68A95102-66D6-45C8-9654-FF7A66E287D9}" dt="2023-03-26T23:03:21.635" v="1153" actId="20577"/>
        <pc:sldMkLst>
          <pc:docMk/>
          <pc:sldMk cId="873491709" sldId="280"/>
        </pc:sldMkLst>
        <pc:spChg chg="mod">
          <ac:chgData name="Fischbuch, Brett" userId="c1ee3cbd-96a4-482c-a675-11d8eb399dc8" providerId="ADAL" clId="{68A95102-66D6-45C8-9654-FF7A66E287D9}" dt="2023-03-26T23:03:21.635" v="1153" actId="20577"/>
          <ac:spMkLst>
            <pc:docMk/>
            <pc:sldMk cId="873491709" sldId="280"/>
            <ac:spMk id="5" creationId="{12572F20-E3F4-F236-E21F-CF1E4E9AE228}"/>
          </ac:spMkLst>
        </pc:spChg>
      </pc:sldChg>
      <pc:sldChg chg="add del">
        <pc:chgData name="Fischbuch, Brett" userId="c1ee3cbd-96a4-482c-a675-11d8eb399dc8" providerId="ADAL" clId="{68A95102-66D6-45C8-9654-FF7A66E287D9}" dt="2023-03-26T22:34:25.791" v="30"/>
        <pc:sldMkLst>
          <pc:docMk/>
          <pc:sldMk cId="2007366632" sldId="282"/>
        </pc:sldMkLst>
      </pc:sldChg>
      <pc:sldChg chg="addSp delSp modSp add mod">
        <pc:chgData name="Fischbuch, Brett" userId="c1ee3cbd-96a4-482c-a675-11d8eb399dc8" providerId="ADAL" clId="{68A95102-66D6-45C8-9654-FF7A66E287D9}" dt="2023-03-26T22:56:25.603" v="1110" actId="20577"/>
        <pc:sldMkLst>
          <pc:docMk/>
          <pc:sldMk cId="2065350694" sldId="282"/>
        </pc:sldMkLst>
        <pc:spChg chg="mod">
          <ac:chgData name="Fischbuch, Brett" userId="c1ee3cbd-96a4-482c-a675-11d8eb399dc8" providerId="ADAL" clId="{68A95102-66D6-45C8-9654-FF7A66E287D9}" dt="2023-03-26T22:39:07.280" v="219" actId="20577"/>
          <ac:spMkLst>
            <pc:docMk/>
            <pc:sldMk cId="2065350694" sldId="282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6T22:56:25.603" v="1110" actId="20577"/>
          <ac:spMkLst>
            <pc:docMk/>
            <pc:sldMk cId="2065350694" sldId="282"/>
            <ac:spMk id="3" creationId="{C0DCB3B0-CB91-108C-B013-C86B38696B0F}"/>
          </ac:spMkLst>
        </pc:spChg>
        <pc:picChg chg="del">
          <ac:chgData name="Fischbuch, Brett" userId="c1ee3cbd-96a4-482c-a675-11d8eb399dc8" providerId="ADAL" clId="{68A95102-66D6-45C8-9654-FF7A66E287D9}" dt="2023-03-26T22:39:10.855" v="220" actId="478"/>
          <ac:picMkLst>
            <pc:docMk/>
            <pc:sldMk cId="2065350694" sldId="282"/>
            <ac:picMk id="8" creationId="{79C12410-D02B-5056-4DC0-E025A115D819}"/>
          </ac:picMkLst>
        </pc:picChg>
        <pc:picChg chg="add mod">
          <ac:chgData name="Fischbuch, Brett" userId="c1ee3cbd-96a4-482c-a675-11d8eb399dc8" providerId="ADAL" clId="{68A95102-66D6-45C8-9654-FF7A66E287D9}" dt="2023-03-26T22:56:05.867" v="1091" actId="14100"/>
          <ac:picMkLst>
            <pc:docMk/>
            <pc:sldMk cId="2065350694" sldId="282"/>
            <ac:picMk id="9" creationId="{7A0AAD4A-759E-8620-B7C0-8BC862B9D350}"/>
          </ac:picMkLst>
        </pc:picChg>
      </pc:sldChg>
      <pc:sldChg chg="addSp delSp modSp add mod">
        <pc:chgData name="Fischbuch, Brett" userId="c1ee3cbd-96a4-482c-a675-11d8eb399dc8" providerId="ADAL" clId="{68A95102-66D6-45C8-9654-FF7A66E287D9}" dt="2023-03-26T22:50:23.004" v="1052" actId="255"/>
        <pc:sldMkLst>
          <pc:docMk/>
          <pc:sldMk cId="1025026109" sldId="283"/>
        </pc:sldMkLst>
        <pc:spChg chg="mod">
          <ac:chgData name="Fischbuch, Brett" userId="c1ee3cbd-96a4-482c-a675-11d8eb399dc8" providerId="ADAL" clId="{68A95102-66D6-45C8-9654-FF7A66E287D9}" dt="2023-03-26T22:41:42.741" v="330" actId="20577"/>
          <ac:spMkLst>
            <pc:docMk/>
            <pc:sldMk cId="1025026109" sldId="283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6T22:50:23.004" v="1052" actId="255"/>
          <ac:spMkLst>
            <pc:docMk/>
            <pc:sldMk cId="1025026109" sldId="283"/>
            <ac:spMk id="3" creationId="{C0DCB3B0-CB91-108C-B013-C86B38696B0F}"/>
          </ac:spMkLst>
        </pc:spChg>
        <pc:picChg chg="del">
          <ac:chgData name="Fischbuch, Brett" userId="c1ee3cbd-96a4-482c-a675-11d8eb399dc8" providerId="ADAL" clId="{68A95102-66D6-45C8-9654-FF7A66E287D9}" dt="2023-03-26T22:41:53.986" v="331" actId="478"/>
          <ac:picMkLst>
            <pc:docMk/>
            <pc:sldMk cId="1025026109" sldId="283"/>
            <ac:picMk id="8" creationId="{79C12410-D02B-5056-4DC0-E025A115D819}"/>
          </ac:picMkLst>
        </pc:picChg>
        <pc:picChg chg="add del mod">
          <ac:chgData name="Fischbuch, Brett" userId="c1ee3cbd-96a4-482c-a675-11d8eb399dc8" providerId="ADAL" clId="{68A95102-66D6-45C8-9654-FF7A66E287D9}" dt="2023-03-26T22:48:14.854" v="784" actId="478"/>
          <ac:picMkLst>
            <pc:docMk/>
            <pc:sldMk cId="1025026109" sldId="283"/>
            <ac:picMk id="9" creationId="{2A6E5156-5397-96E9-2E74-E34BD9D20141}"/>
          </ac:picMkLst>
        </pc:picChg>
        <pc:picChg chg="add mod">
          <ac:chgData name="Fischbuch, Brett" userId="c1ee3cbd-96a4-482c-a675-11d8eb399dc8" providerId="ADAL" clId="{68A95102-66D6-45C8-9654-FF7A66E287D9}" dt="2023-03-26T22:48:28.552" v="788" actId="1076"/>
          <ac:picMkLst>
            <pc:docMk/>
            <pc:sldMk cId="1025026109" sldId="283"/>
            <ac:picMk id="11" creationId="{38C0E82A-FC97-B134-E0D6-2A55B9B35074}"/>
          </ac:picMkLst>
        </pc:picChg>
      </pc:sldChg>
      <pc:sldChg chg="add del">
        <pc:chgData name="Fischbuch, Brett" userId="c1ee3cbd-96a4-482c-a675-11d8eb399dc8" providerId="ADAL" clId="{68A95102-66D6-45C8-9654-FF7A66E287D9}" dt="2023-03-26T22:34:25.571" v="29"/>
        <pc:sldMkLst>
          <pc:docMk/>
          <pc:sldMk cId="4024877416" sldId="283"/>
        </pc:sldMkLst>
      </pc:sldChg>
      <pc:sldChg chg="add del">
        <pc:chgData name="Fischbuch, Brett" userId="c1ee3cbd-96a4-482c-a675-11d8eb399dc8" providerId="ADAL" clId="{68A95102-66D6-45C8-9654-FF7A66E287D9}" dt="2023-03-26T22:52:27.084" v="1063" actId="47"/>
        <pc:sldMkLst>
          <pc:docMk/>
          <pc:sldMk cId="3260491432" sldId="284"/>
        </pc:sldMkLst>
      </pc:sldChg>
      <pc:sldChg chg="addSp delSp modSp new mod modClrScheme chgLayout">
        <pc:chgData name="Fischbuch, Brett" userId="c1ee3cbd-96a4-482c-a675-11d8eb399dc8" providerId="ADAL" clId="{68A95102-66D6-45C8-9654-FF7A66E287D9}" dt="2023-03-26T22:52:43.570" v="1068" actId="14100"/>
        <pc:sldMkLst>
          <pc:docMk/>
          <pc:sldMk cId="2671775244" sldId="285"/>
        </pc:sldMkLst>
        <pc:spChg chg="del">
          <ac:chgData name="Fischbuch, Brett" userId="c1ee3cbd-96a4-482c-a675-11d8eb399dc8" providerId="ADAL" clId="{68A95102-66D6-45C8-9654-FF7A66E287D9}" dt="2023-03-26T22:51:58.569" v="1058" actId="700"/>
          <ac:spMkLst>
            <pc:docMk/>
            <pc:sldMk cId="2671775244" sldId="285"/>
            <ac:spMk id="2" creationId="{7CFD7228-EE28-DB98-3D46-C2C20125CEAE}"/>
          </ac:spMkLst>
        </pc:spChg>
        <pc:spChg chg="del">
          <ac:chgData name="Fischbuch, Brett" userId="c1ee3cbd-96a4-482c-a675-11d8eb399dc8" providerId="ADAL" clId="{68A95102-66D6-45C8-9654-FF7A66E287D9}" dt="2023-03-26T22:51:58.569" v="1058" actId="700"/>
          <ac:spMkLst>
            <pc:docMk/>
            <pc:sldMk cId="2671775244" sldId="285"/>
            <ac:spMk id="3" creationId="{17B2F1E3-F508-A9E7-0A21-70A73D47DB50}"/>
          </ac:spMkLst>
        </pc:spChg>
        <pc:spChg chg="mod ord">
          <ac:chgData name="Fischbuch, Brett" userId="c1ee3cbd-96a4-482c-a675-11d8eb399dc8" providerId="ADAL" clId="{68A95102-66D6-45C8-9654-FF7A66E287D9}" dt="2023-03-26T22:51:58.569" v="1058" actId="700"/>
          <ac:spMkLst>
            <pc:docMk/>
            <pc:sldMk cId="2671775244" sldId="285"/>
            <ac:spMk id="4" creationId="{060BE3DF-2455-96ED-7250-B0CD8A2AAC01}"/>
          </ac:spMkLst>
        </pc:spChg>
        <pc:spChg chg="mod ord">
          <ac:chgData name="Fischbuch, Brett" userId="c1ee3cbd-96a4-482c-a675-11d8eb399dc8" providerId="ADAL" clId="{68A95102-66D6-45C8-9654-FF7A66E287D9}" dt="2023-03-26T22:51:58.569" v="1058" actId="700"/>
          <ac:spMkLst>
            <pc:docMk/>
            <pc:sldMk cId="2671775244" sldId="285"/>
            <ac:spMk id="5" creationId="{B9D77E8F-D880-6728-1E74-7A28A92633FA}"/>
          </ac:spMkLst>
        </pc:spChg>
        <pc:spChg chg="mod ord">
          <ac:chgData name="Fischbuch, Brett" userId="c1ee3cbd-96a4-482c-a675-11d8eb399dc8" providerId="ADAL" clId="{68A95102-66D6-45C8-9654-FF7A66E287D9}" dt="2023-03-26T22:51:58.569" v="1058" actId="700"/>
          <ac:spMkLst>
            <pc:docMk/>
            <pc:sldMk cId="2671775244" sldId="285"/>
            <ac:spMk id="6" creationId="{0BCD7EF8-F7A4-4C37-3495-9ADD7B457543}"/>
          </ac:spMkLst>
        </pc:spChg>
        <pc:picChg chg="add mod">
          <ac:chgData name="Fischbuch, Brett" userId="c1ee3cbd-96a4-482c-a675-11d8eb399dc8" providerId="ADAL" clId="{68A95102-66D6-45C8-9654-FF7A66E287D9}" dt="2023-03-26T22:52:43.570" v="1068" actId="14100"/>
          <ac:picMkLst>
            <pc:docMk/>
            <pc:sldMk cId="2671775244" sldId="285"/>
            <ac:picMk id="7" creationId="{909813EF-EA0B-EF9E-6F81-093EB99A5A65}"/>
          </ac:picMkLst>
        </pc:picChg>
      </pc:sldChg>
      <pc:sldChg chg="addSp delSp modSp add mod">
        <pc:chgData name="Fischbuch, Brett" userId="c1ee3cbd-96a4-482c-a675-11d8eb399dc8" providerId="ADAL" clId="{68A95102-66D6-45C8-9654-FF7A66E287D9}" dt="2023-03-26T23:28:33.478" v="2462" actId="14100"/>
        <pc:sldMkLst>
          <pc:docMk/>
          <pc:sldMk cId="3051532528" sldId="286"/>
        </pc:sldMkLst>
        <pc:spChg chg="mod">
          <ac:chgData name="Fischbuch, Brett" userId="c1ee3cbd-96a4-482c-a675-11d8eb399dc8" providerId="ADAL" clId="{68A95102-66D6-45C8-9654-FF7A66E287D9}" dt="2023-03-26T23:18:45.183" v="1882" actId="14100"/>
          <ac:spMkLst>
            <pc:docMk/>
            <pc:sldMk cId="3051532528" sldId="286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6T23:27:20.811" v="2454" actId="20577"/>
          <ac:spMkLst>
            <pc:docMk/>
            <pc:sldMk cId="3051532528" sldId="286"/>
            <ac:spMk id="3" creationId="{C0DCB3B0-CB91-108C-B013-C86B38696B0F}"/>
          </ac:spMkLst>
        </pc:spChg>
        <pc:spChg chg="add del mod">
          <ac:chgData name="Fischbuch, Brett" userId="c1ee3cbd-96a4-482c-a675-11d8eb399dc8" providerId="ADAL" clId="{68A95102-66D6-45C8-9654-FF7A66E287D9}" dt="2023-03-26T23:20:16.939" v="1930" actId="478"/>
          <ac:spMkLst>
            <pc:docMk/>
            <pc:sldMk cId="3051532528" sldId="286"/>
            <ac:spMk id="7" creationId="{8E6BF212-6509-8021-AA4B-D2B1D0ED4426}"/>
          </ac:spMkLst>
        </pc:spChg>
        <pc:spChg chg="add mod">
          <ac:chgData name="Fischbuch, Brett" userId="c1ee3cbd-96a4-482c-a675-11d8eb399dc8" providerId="ADAL" clId="{68A95102-66D6-45C8-9654-FF7A66E287D9}" dt="2023-03-26T23:28:16.331" v="2458" actId="208"/>
          <ac:spMkLst>
            <pc:docMk/>
            <pc:sldMk cId="3051532528" sldId="286"/>
            <ac:spMk id="8" creationId="{6161B280-50A4-D48E-8613-2431E0776F43}"/>
          </ac:spMkLst>
        </pc:spChg>
        <pc:spChg chg="add mod">
          <ac:chgData name="Fischbuch, Brett" userId="c1ee3cbd-96a4-482c-a675-11d8eb399dc8" providerId="ADAL" clId="{68A95102-66D6-45C8-9654-FF7A66E287D9}" dt="2023-03-26T23:28:33.478" v="2462" actId="14100"/>
          <ac:spMkLst>
            <pc:docMk/>
            <pc:sldMk cId="3051532528" sldId="286"/>
            <ac:spMk id="9" creationId="{EF3969EB-FD5D-7814-B365-F3D924EAE431}"/>
          </ac:spMkLst>
        </pc:spChg>
        <pc:picChg chg="add del mod">
          <ac:chgData name="Fischbuch, Brett" userId="c1ee3cbd-96a4-482c-a675-11d8eb399dc8" providerId="ADAL" clId="{68A95102-66D6-45C8-9654-FF7A66E287D9}" dt="2023-03-26T23:19:06.946" v="1886" actId="478"/>
          <ac:picMkLst>
            <pc:docMk/>
            <pc:sldMk cId="3051532528" sldId="286"/>
            <ac:picMk id="2050" creationId="{71B18F16-5892-BCA6-C11A-492997913442}"/>
          </ac:picMkLst>
        </pc:picChg>
        <pc:picChg chg="add del mod">
          <ac:chgData name="Fischbuch, Brett" userId="c1ee3cbd-96a4-482c-a675-11d8eb399dc8" providerId="ADAL" clId="{68A95102-66D6-45C8-9654-FF7A66E287D9}" dt="2023-03-26T23:20:14.835" v="1929" actId="478"/>
          <ac:picMkLst>
            <pc:docMk/>
            <pc:sldMk cId="3051532528" sldId="286"/>
            <ac:picMk id="2052" creationId="{58B1A747-5FB9-12BC-A6CB-D89D7B48FFB0}"/>
          </ac:picMkLst>
        </pc:picChg>
        <pc:picChg chg="add mod">
          <ac:chgData name="Fischbuch, Brett" userId="c1ee3cbd-96a4-482c-a675-11d8eb399dc8" providerId="ADAL" clId="{68A95102-66D6-45C8-9654-FF7A66E287D9}" dt="2023-03-26T23:20:47.051" v="1935" actId="14100"/>
          <ac:picMkLst>
            <pc:docMk/>
            <pc:sldMk cId="3051532528" sldId="286"/>
            <ac:picMk id="2054" creationId="{52855084-9BF6-1AD5-B775-AF942E2D993D}"/>
          </ac:picMkLst>
        </pc:picChg>
      </pc:sldChg>
      <pc:sldChg chg="addSp delSp modSp add mod ord">
        <pc:chgData name="Fischbuch, Brett" userId="c1ee3cbd-96a4-482c-a675-11d8eb399dc8" providerId="ADAL" clId="{68A95102-66D6-45C8-9654-FF7A66E287D9}" dt="2023-03-26T23:42:55.885" v="3485" actId="478"/>
        <pc:sldMkLst>
          <pc:docMk/>
          <pc:sldMk cId="3590140267" sldId="287"/>
        </pc:sldMkLst>
        <pc:spChg chg="mod">
          <ac:chgData name="Fischbuch, Brett" userId="c1ee3cbd-96a4-482c-a675-11d8eb399dc8" providerId="ADAL" clId="{68A95102-66D6-45C8-9654-FF7A66E287D9}" dt="2023-03-26T23:29:00.971" v="2485" actId="14100"/>
          <ac:spMkLst>
            <pc:docMk/>
            <pc:sldMk cId="3590140267" sldId="287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6T23:41:53.439" v="3397" actId="5793"/>
          <ac:spMkLst>
            <pc:docMk/>
            <pc:sldMk cId="3590140267" sldId="287"/>
            <ac:spMk id="3" creationId="{C0DCB3B0-CB91-108C-B013-C86B38696B0F}"/>
          </ac:spMkLst>
        </pc:spChg>
        <pc:picChg chg="add mod">
          <ac:chgData name="Fischbuch, Brett" userId="c1ee3cbd-96a4-482c-a675-11d8eb399dc8" providerId="ADAL" clId="{68A95102-66D6-45C8-9654-FF7A66E287D9}" dt="2023-03-26T23:41:36.058" v="3383" actId="1076"/>
          <ac:picMkLst>
            <pc:docMk/>
            <pc:sldMk cId="3590140267" sldId="287"/>
            <ac:picMk id="1026" creationId="{CEDC2357-7BCC-8D7D-93EC-603BD58528D0}"/>
          </ac:picMkLst>
        </pc:picChg>
        <pc:picChg chg="add del mod">
          <ac:chgData name="Fischbuch, Brett" userId="c1ee3cbd-96a4-482c-a675-11d8eb399dc8" providerId="ADAL" clId="{68A95102-66D6-45C8-9654-FF7A66E287D9}" dt="2023-03-26T23:42:55.885" v="3485" actId="478"/>
          <ac:picMkLst>
            <pc:docMk/>
            <pc:sldMk cId="3590140267" sldId="287"/>
            <ac:picMk id="1028" creationId="{AF881676-677E-0E87-A859-73378F1C4439}"/>
          </ac:picMkLst>
        </pc:picChg>
      </pc:sldChg>
      <pc:sldChg chg="addSp modSp add mod">
        <pc:chgData name="Fischbuch, Brett" userId="c1ee3cbd-96a4-482c-a675-11d8eb399dc8" providerId="ADAL" clId="{68A95102-66D6-45C8-9654-FF7A66E287D9}" dt="2023-03-26T23:44:49.436" v="3507"/>
        <pc:sldMkLst>
          <pc:docMk/>
          <pc:sldMk cId="1830804954" sldId="288"/>
        </pc:sldMkLst>
        <pc:spChg chg="mod">
          <ac:chgData name="Fischbuch, Brett" userId="c1ee3cbd-96a4-482c-a675-11d8eb399dc8" providerId="ADAL" clId="{68A95102-66D6-45C8-9654-FF7A66E287D9}" dt="2023-03-26T23:44:41.386" v="3506" actId="20577"/>
          <ac:spMkLst>
            <pc:docMk/>
            <pc:sldMk cId="1830804954" sldId="288"/>
            <ac:spMk id="2" creationId="{ED1F1DDC-8489-7FEC-5262-8B4A1C6F5B1F}"/>
          </ac:spMkLst>
        </pc:spChg>
        <pc:picChg chg="add">
          <ac:chgData name="Fischbuch, Brett" userId="c1ee3cbd-96a4-482c-a675-11d8eb399dc8" providerId="ADAL" clId="{68A95102-66D6-45C8-9654-FF7A66E287D9}" dt="2023-03-26T23:44:49.436" v="3507"/>
          <ac:picMkLst>
            <pc:docMk/>
            <pc:sldMk cId="1830804954" sldId="288"/>
            <ac:picMk id="4098" creationId="{2F27548B-8715-5BA3-2F5A-4E3F68C329E9}"/>
          </ac:picMkLst>
        </pc:picChg>
      </pc:sldChg>
      <pc:sldChg chg="modSp add mod">
        <pc:chgData name="Fischbuch, Brett" userId="c1ee3cbd-96a4-482c-a675-11d8eb399dc8" providerId="ADAL" clId="{68A95102-66D6-45C8-9654-FF7A66E287D9}" dt="2023-03-27T01:21:08.640" v="7951" actId="20577"/>
        <pc:sldMkLst>
          <pc:docMk/>
          <pc:sldMk cId="7394117" sldId="289"/>
        </pc:sldMkLst>
        <pc:spChg chg="mod">
          <ac:chgData name="Fischbuch, Brett" userId="c1ee3cbd-96a4-482c-a675-11d8eb399dc8" providerId="ADAL" clId="{68A95102-66D6-45C8-9654-FF7A66E287D9}" dt="2023-03-27T00:11:40.810" v="5386" actId="20577"/>
          <ac:spMkLst>
            <pc:docMk/>
            <pc:sldMk cId="7394117" sldId="289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7T00:57:59.697" v="6089" actId="20577"/>
          <ac:spMkLst>
            <pc:docMk/>
            <pc:sldMk cId="7394117" sldId="289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7T01:21:08.640" v="7951" actId="20577"/>
          <ac:spMkLst>
            <pc:docMk/>
            <pc:sldMk cId="7394117" sldId="289"/>
            <ac:spMk id="5" creationId="{12572F20-E3F4-F236-E21F-CF1E4E9AE228}"/>
          </ac:spMkLst>
        </pc:spChg>
      </pc:sldChg>
      <pc:sldChg chg="modSp add del mod">
        <pc:chgData name="Fischbuch, Brett" userId="c1ee3cbd-96a4-482c-a675-11d8eb399dc8" providerId="ADAL" clId="{68A95102-66D6-45C8-9654-FF7A66E287D9}" dt="2023-03-27T00:15:53.437" v="5871" actId="47"/>
        <pc:sldMkLst>
          <pc:docMk/>
          <pc:sldMk cId="818445626" sldId="290"/>
        </pc:sldMkLst>
        <pc:spChg chg="mod">
          <ac:chgData name="Fischbuch, Brett" userId="c1ee3cbd-96a4-482c-a675-11d8eb399dc8" providerId="ADAL" clId="{68A95102-66D6-45C8-9654-FF7A66E287D9}" dt="2023-03-27T00:11:14.110" v="5362" actId="20577"/>
          <ac:spMkLst>
            <pc:docMk/>
            <pc:sldMk cId="818445626" sldId="290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7T00:11:02.533" v="5347" actId="20577"/>
          <ac:spMkLst>
            <pc:docMk/>
            <pc:sldMk cId="818445626" sldId="290"/>
            <ac:spMk id="3" creationId="{C0DCB3B0-CB91-108C-B013-C86B38696B0F}"/>
          </ac:spMkLst>
        </pc:spChg>
      </pc:sldChg>
      <pc:sldChg chg="modSp add mod">
        <pc:chgData name="Fischbuch, Brett" userId="c1ee3cbd-96a4-482c-a675-11d8eb399dc8" providerId="ADAL" clId="{68A95102-66D6-45C8-9654-FF7A66E287D9}" dt="2023-03-27T01:14:18.225" v="7400" actId="20577"/>
        <pc:sldMkLst>
          <pc:docMk/>
          <pc:sldMk cId="2242977634" sldId="290"/>
        </pc:sldMkLst>
        <pc:spChg chg="mod">
          <ac:chgData name="Fischbuch, Brett" userId="c1ee3cbd-96a4-482c-a675-11d8eb399dc8" providerId="ADAL" clId="{68A95102-66D6-45C8-9654-FF7A66E287D9}" dt="2023-03-27T01:04:32.464" v="6403" actId="20577"/>
          <ac:spMkLst>
            <pc:docMk/>
            <pc:sldMk cId="2242977634" sldId="290"/>
            <ac:spMk id="2" creationId="{ED1F1DDC-8489-7FEC-5262-8B4A1C6F5B1F}"/>
          </ac:spMkLst>
        </pc:spChg>
        <pc:spChg chg="mod">
          <ac:chgData name="Fischbuch, Brett" userId="c1ee3cbd-96a4-482c-a675-11d8eb399dc8" providerId="ADAL" clId="{68A95102-66D6-45C8-9654-FF7A66E287D9}" dt="2023-03-27T01:14:18.225" v="7400" actId="20577"/>
          <ac:spMkLst>
            <pc:docMk/>
            <pc:sldMk cId="2242977634" sldId="290"/>
            <ac:spMk id="3" creationId="{C0DCB3B0-CB91-108C-B013-C86B38696B0F}"/>
          </ac:spMkLst>
        </pc:spChg>
        <pc:spChg chg="mod">
          <ac:chgData name="Fischbuch, Brett" userId="c1ee3cbd-96a4-482c-a675-11d8eb399dc8" providerId="ADAL" clId="{68A95102-66D6-45C8-9654-FF7A66E287D9}" dt="2023-03-27T01:05:20.980" v="6429" actId="20577"/>
          <ac:spMkLst>
            <pc:docMk/>
            <pc:sldMk cId="2242977634" sldId="290"/>
            <ac:spMk id="5" creationId="{12572F20-E3F4-F236-E21F-CF1E4E9AE228}"/>
          </ac:spMkLst>
        </pc:spChg>
      </pc:sldChg>
      <pc:sldChg chg="add del">
        <pc:chgData name="Fischbuch, Brett" userId="c1ee3cbd-96a4-482c-a675-11d8eb399dc8" providerId="ADAL" clId="{68A95102-66D6-45C8-9654-FF7A66E287D9}" dt="2023-03-27T00:10:49.261" v="5345"/>
        <pc:sldMkLst>
          <pc:docMk/>
          <pc:sldMk cId="2351633221" sldId="290"/>
        </pc:sldMkLst>
      </pc:sldChg>
    </pc:docChg>
  </pc:docChgLst>
  <pc:docChgLst>
    <pc:chgData name="Barkowsky, Christopher" userId="S::cbarkows@ttu.edu::6508716f-8215-4ad6-946b-171e0541929d" providerId="AD" clId="Web-{E808A5DE-0700-43D3-B173-99B9CF187C67}"/>
    <pc:docChg chg="modSld">
      <pc:chgData name="Barkowsky, Christopher" userId="S::cbarkows@ttu.edu::6508716f-8215-4ad6-946b-171e0541929d" providerId="AD" clId="Web-{E808A5DE-0700-43D3-B173-99B9CF187C67}" dt="2023-03-27T14:54:38.618" v="0"/>
      <pc:docMkLst>
        <pc:docMk/>
      </pc:docMkLst>
      <pc:sldChg chg="delSp">
        <pc:chgData name="Barkowsky, Christopher" userId="S::cbarkows@ttu.edu::6508716f-8215-4ad6-946b-171e0541929d" providerId="AD" clId="Web-{E808A5DE-0700-43D3-B173-99B9CF187C67}" dt="2023-03-27T14:54:38.618" v="0"/>
        <pc:sldMkLst>
          <pc:docMk/>
          <pc:sldMk cId="364007551" sldId="300"/>
        </pc:sldMkLst>
        <pc:picChg chg="del">
          <ac:chgData name="Barkowsky, Christopher" userId="S::cbarkows@ttu.edu::6508716f-8215-4ad6-946b-171e0541929d" providerId="AD" clId="Web-{E808A5DE-0700-43D3-B173-99B9CF187C67}" dt="2023-03-27T14:54:38.618" v="0"/>
          <ac:picMkLst>
            <pc:docMk/>
            <pc:sldMk cId="364007551" sldId="300"/>
            <ac:picMk id="10" creationId="{633CB527-3743-BFC1-1DBB-BEEBAE5CDB6F}"/>
          </ac:picMkLst>
        </pc:picChg>
      </pc:sldChg>
    </pc:docChg>
  </pc:docChgLst>
  <pc:docChgLst>
    <pc:chgData name="Dannemiller, Mark" userId="bb79534a-0ecb-4306-9e0b-bedc540f3fad" providerId="ADAL" clId="{886A4DBE-EAE1-4D3E-B935-42C8644CEA3D}"/>
    <pc:docChg chg="undo custSel addSld delSld modSld sldOrd modSection">
      <pc:chgData name="Dannemiller, Mark" userId="bb79534a-0ecb-4306-9e0b-bedc540f3fad" providerId="ADAL" clId="{886A4DBE-EAE1-4D3E-B935-42C8644CEA3D}" dt="2023-04-03T08:05:06.470" v="1630" actId="1076"/>
      <pc:docMkLst>
        <pc:docMk/>
      </pc:docMkLst>
      <pc:sldChg chg="modSp mod">
        <pc:chgData name="Dannemiller, Mark" userId="bb79534a-0ecb-4306-9e0b-bedc540f3fad" providerId="ADAL" clId="{886A4DBE-EAE1-4D3E-B935-42C8644CEA3D}" dt="2023-03-27T05:23:33.875" v="0" actId="20577"/>
        <pc:sldMkLst>
          <pc:docMk/>
          <pc:sldMk cId="3437650369" sldId="256"/>
        </pc:sldMkLst>
        <pc:spChg chg="mod">
          <ac:chgData name="Dannemiller, Mark" userId="bb79534a-0ecb-4306-9e0b-bedc540f3fad" providerId="ADAL" clId="{886A4DBE-EAE1-4D3E-B935-42C8644CEA3D}" dt="2023-03-27T05:23:33.875" v="0" actId="20577"/>
          <ac:spMkLst>
            <pc:docMk/>
            <pc:sldMk cId="3437650369" sldId="256"/>
            <ac:spMk id="2" creationId="{6C6829F1-B66C-E08F-F8DC-A070FB234F54}"/>
          </ac:spMkLst>
        </pc:spChg>
      </pc:sldChg>
      <pc:sldChg chg="addSp modSp mod">
        <pc:chgData name="Dannemiller, Mark" userId="bb79534a-0ecb-4306-9e0b-bedc540f3fad" providerId="ADAL" clId="{886A4DBE-EAE1-4D3E-B935-42C8644CEA3D}" dt="2023-04-03T05:53:13.050" v="1627" actId="1076"/>
        <pc:sldMkLst>
          <pc:docMk/>
          <pc:sldMk cId="1204476893" sldId="257"/>
        </pc:sldMkLst>
        <pc:spChg chg="mod">
          <ac:chgData name="Dannemiller, Mark" userId="bb79534a-0ecb-4306-9e0b-bedc540f3fad" providerId="ADAL" clId="{886A4DBE-EAE1-4D3E-B935-42C8644CEA3D}" dt="2023-03-27T05:25:00.821" v="9" actId="207"/>
          <ac:spMkLst>
            <pc:docMk/>
            <pc:sldMk cId="1204476893" sldId="257"/>
            <ac:spMk id="2" creationId="{ED1F1DDC-8489-7FEC-5262-8B4A1C6F5B1F}"/>
          </ac:spMkLst>
        </pc:spChg>
        <pc:spChg chg="mod">
          <ac:chgData name="Dannemiller, Mark" userId="bb79534a-0ecb-4306-9e0b-bedc540f3fad" providerId="ADAL" clId="{886A4DBE-EAE1-4D3E-B935-42C8644CEA3D}" dt="2023-04-03T05:53:13.050" v="1627" actId="1076"/>
          <ac:spMkLst>
            <pc:docMk/>
            <pc:sldMk cId="1204476893" sldId="257"/>
            <ac:spMk id="3" creationId="{C0DCB3B0-CB91-108C-B013-C86B38696B0F}"/>
          </ac:spMkLst>
        </pc:spChg>
        <pc:spChg chg="mod">
          <ac:chgData name="Dannemiller, Mark" userId="bb79534a-0ecb-4306-9e0b-bedc540f3fad" providerId="ADAL" clId="{886A4DBE-EAE1-4D3E-B935-42C8644CEA3D}" dt="2023-03-27T05:25:49.721" v="29" actId="207"/>
          <ac:spMkLst>
            <pc:docMk/>
            <pc:sldMk cId="1204476893" sldId="257"/>
            <ac:spMk id="4" creationId="{9EB25406-4BAF-EA29-58F1-55D078CD78B1}"/>
          </ac:spMkLst>
        </pc:spChg>
        <pc:spChg chg="mod">
          <ac:chgData name="Dannemiller, Mark" userId="bb79534a-0ecb-4306-9e0b-bedc540f3fad" providerId="ADAL" clId="{886A4DBE-EAE1-4D3E-B935-42C8644CEA3D}" dt="2023-03-27T05:26:03.270" v="30" actId="207"/>
          <ac:spMkLst>
            <pc:docMk/>
            <pc:sldMk cId="1204476893" sldId="257"/>
            <ac:spMk id="5" creationId="{12572F20-E3F4-F236-E21F-CF1E4E9AE228}"/>
          </ac:spMkLst>
        </pc:spChg>
        <pc:spChg chg="mod">
          <ac:chgData name="Dannemiller, Mark" userId="bb79534a-0ecb-4306-9e0b-bedc540f3fad" providerId="ADAL" clId="{886A4DBE-EAE1-4D3E-B935-42C8644CEA3D}" dt="2023-03-27T05:26:05.076" v="31" actId="207"/>
          <ac:spMkLst>
            <pc:docMk/>
            <pc:sldMk cId="1204476893" sldId="257"/>
            <ac:spMk id="6" creationId="{AF5DA71B-AFF8-9C5A-6271-B07F0569D90D}"/>
          </ac:spMkLst>
        </pc:spChg>
        <pc:spChg chg="add mod">
          <ac:chgData name="Dannemiller, Mark" userId="bb79534a-0ecb-4306-9e0b-bedc540f3fad" providerId="ADAL" clId="{886A4DBE-EAE1-4D3E-B935-42C8644CEA3D}" dt="2023-03-27T05:27:33.628" v="108" actId="1076"/>
          <ac:spMkLst>
            <pc:docMk/>
            <pc:sldMk cId="1204476893" sldId="257"/>
            <ac:spMk id="9" creationId="{A90530D0-DCFC-BEE1-BCF7-43F8CBA8B1F2}"/>
          </ac:spMkLst>
        </pc:spChg>
        <pc:spChg chg="add">
          <ac:chgData name="Dannemiller, Mark" userId="bb79534a-0ecb-4306-9e0b-bedc540f3fad" providerId="ADAL" clId="{886A4DBE-EAE1-4D3E-B935-42C8644CEA3D}" dt="2023-03-27T05:24:50.213" v="6" actId="26606"/>
          <ac:spMkLst>
            <pc:docMk/>
            <pc:sldMk cId="1204476893" sldId="257"/>
            <ac:spMk id="13" creationId="{870F1165-C2FC-4313-ADED-D8514C00E1EE}"/>
          </ac:spMkLst>
        </pc:spChg>
        <pc:spChg chg="add">
          <ac:chgData name="Dannemiller, Mark" userId="bb79534a-0ecb-4306-9e0b-bedc540f3fad" providerId="ADAL" clId="{886A4DBE-EAE1-4D3E-B935-42C8644CEA3D}" dt="2023-03-27T05:24:50.213" v="6" actId="26606"/>
          <ac:spMkLst>
            <pc:docMk/>
            <pc:sldMk cId="1204476893" sldId="257"/>
            <ac:spMk id="15" creationId="{3FD564DD-780E-4279-99FF-A16618E11908}"/>
          </ac:spMkLst>
        </pc:spChg>
        <pc:spChg chg="add">
          <ac:chgData name="Dannemiller, Mark" userId="bb79534a-0ecb-4306-9e0b-bedc540f3fad" providerId="ADAL" clId="{886A4DBE-EAE1-4D3E-B935-42C8644CEA3D}" dt="2023-03-27T05:24:50.213" v="6" actId="26606"/>
          <ac:spMkLst>
            <pc:docMk/>
            <pc:sldMk cId="1204476893" sldId="257"/>
            <ac:spMk id="19" creationId="{F5BB14C7-B6E4-427D-AEAC-7A18D089F922}"/>
          </ac:spMkLst>
        </pc:spChg>
        <pc:picChg chg="add mod ord">
          <ac:chgData name="Dannemiller, Mark" userId="bb79534a-0ecb-4306-9e0b-bedc540f3fad" providerId="ADAL" clId="{886A4DBE-EAE1-4D3E-B935-42C8644CEA3D}" dt="2023-03-27T05:27:33.628" v="108" actId="1076"/>
          <ac:picMkLst>
            <pc:docMk/>
            <pc:sldMk cId="1204476893" sldId="257"/>
            <ac:picMk id="8" creationId="{AB0AF1CE-4855-8CBE-AF13-661AEED0E315}"/>
          </ac:picMkLst>
        </pc:picChg>
        <pc:cxnChg chg="add">
          <ac:chgData name="Dannemiller, Mark" userId="bb79534a-0ecb-4306-9e0b-bedc540f3fad" providerId="ADAL" clId="{886A4DBE-EAE1-4D3E-B935-42C8644CEA3D}" dt="2023-03-27T05:24:50.213" v="6" actId="26606"/>
          <ac:cxnSpMkLst>
            <pc:docMk/>
            <pc:sldMk cId="1204476893" sldId="257"/>
            <ac:cxnSpMk id="17" creationId="{ABAD74CF-CB22-463B-9031-D3BE16111B9B}"/>
          </ac:cxnSpMkLst>
        </pc:cxnChg>
        <pc:cxnChg chg="add">
          <ac:chgData name="Dannemiller, Mark" userId="bb79534a-0ecb-4306-9e0b-bedc540f3fad" providerId="ADAL" clId="{886A4DBE-EAE1-4D3E-B935-42C8644CEA3D}" dt="2023-03-27T05:24:50.213" v="6" actId="26606"/>
          <ac:cxnSpMkLst>
            <pc:docMk/>
            <pc:sldMk cId="1204476893" sldId="257"/>
            <ac:cxnSpMk id="21" creationId="{82B589D1-AB2D-469C-960E-40C719BA8281}"/>
          </ac:cxnSpMkLst>
        </pc:cxnChg>
        <pc:cxnChg chg="add">
          <ac:chgData name="Dannemiller, Mark" userId="bb79534a-0ecb-4306-9e0b-bedc540f3fad" providerId="ADAL" clId="{886A4DBE-EAE1-4D3E-B935-42C8644CEA3D}" dt="2023-03-27T05:24:50.213" v="6" actId="26606"/>
          <ac:cxnSpMkLst>
            <pc:docMk/>
            <pc:sldMk cId="1204476893" sldId="257"/>
            <ac:cxnSpMk id="23" creationId="{055BC9DE-F4C7-4F1F-833F-C0E20531FBC7}"/>
          </ac:cxnSpMkLst>
        </pc:cxnChg>
        <pc:cxnChg chg="add">
          <ac:chgData name="Dannemiller, Mark" userId="bb79534a-0ecb-4306-9e0b-bedc540f3fad" providerId="ADAL" clId="{886A4DBE-EAE1-4D3E-B935-42C8644CEA3D}" dt="2023-03-27T05:24:50.213" v="6" actId="26606"/>
          <ac:cxnSpMkLst>
            <pc:docMk/>
            <pc:sldMk cId="1204476893" sldId="257"/>
            <ac:cxnSpMk id="25" creationId="{E95C7366-6A36-4307-81CE-FBD79DFF0980}"/>
          </ac:cxnSpMkLst>
        </pc:cxnChg>
      </pc:sldChg>
      <pc:sldChg chg="addSp modSp mod">
        <pc:chgData name="Dannemiller, Mark" userId="bb79534a-0ecb-4306-9e0b-bedc540f3fad" providerId="ADAL" clId="{886A4DBE-EAE1-4D3E-B935-42C8644CEA3D}" dt="2023-03-27T05:29:48.656" v="120" actId="1076"/>
        <pc:sldMkLst>
          <pc:docMk/>
          <pc:sldMk cId="2639376417" sldId="261"/>
        </pc:sldMkLst>
        <pc:picChg chg="add mod">
          <ac:chgData name="Dannemiller, Mark" userId="bb79534a-0ecb-4306-9e0b-bedc540f3fad" providerId="ADAL" clId="{886A4DBE-EAE1-4D3E-B935-42C8644CEA3D}" dt="2023-03-27T05:29:48.656" v="120" actId="1076"/>
          <ac:picMkLst>
            <pc:docMk/>
            <pc:sldMk cId="2639376417" sldId="261"/>
            <ac:picMk id="8" creationId="{AA6D2C19-A65C-2298-4D63-0C7A52397849}"/>
          </ac:picMkLst>
        </pc:picChg>
      </pc:sldChg>
      <pc:sldChg chg="addSp delSp modSp mod">
        <pc:chgData name="Dannemiller, Mark" userId="bb79534a-0ecb-4306-9e0b-bedc540f3fad" providerId="ADAL" clId="{886A4DBE-EAE1-4D3E-B935-42C8644CEA3D}" dt="2023-03-27T05:52:22.371" v="159" actId="113"/>
        <pc:sldMkLst>
          <pc:docMk/>
          <pc:sldMk cId="952299523" sldId="262"/>
        </pc:sldMkLst>
        <pc:spChg chg="mod">
          <ac:chgData name="Dannemiller, Mark" userId="bb79534a-0ecb-4306-9e0b-bedc540f3fad" providerId="ADAL" clId="{886A4DBE-EAE1-4D3E-B935-42C8644CEA3D}" dt="2023-03-27T05:45:44.433" v="125" actId="14100"/>
          <ac:spMkLst>
            <pc:docMk/>
            <pc:sldMk cId="952299523" sldId="262"/>
            <ac:spMk id="3" creationId="{C0DCB3B0-CB91-108C-B013-C86B38696B0F}"/>
          </ac:spMkLst>
        </pc:spChg>
        <pc:spChg chg="add del mod">
          <ac:chgData name="Dannemiller, Mark" userId="bb79534a-0ecb-4306-9e0b-bedc540f3fad" providerId="ADAL" clId="{886A4DBE-EAE1-4D3E-B935-42C8644CEA3D}" dt="2023-03-27T05:52:19.108" v="158" actId="478"/>
          <ac:spMkLst>
            <pc:docMk/>
            <pc:sldMk cId="952299523" sldId="262"/>
            <ac:spMk id="11" creationId="{A0DCD554-3CB4-F3F8-6B26-2ACE96B9C44A}"/>
          </ac:spMkLst>
        </pc:spChg>
        <pc:spChg chg="add mod">
          <ac:chgData name="Dannemiller, Mark" userId="bb79534a-0ecb-4306-9e0b-bedc540f3fad" providerId="ADAL" clId="{886A4DBE-EAE1-4D3E-B935-42C8644CEA3D}" dt="2023-03-27T05:52:22.371" v="159" actId="113"/>
          <ac:spMkLst>
            <pc:docMk/>
            <pc:sldMk cId="952299523" sldId="262"/>
            <ac:spMk id="12" creationId="{8B063548-B360-EDCC-93C5-E1661AB2619E}"/>
          </ac:spMkLst>
        </pc:spChg>
        <pc:picChg chg="add del mod">
          <ac:chgData name="Dannemiller, Mark" userId="bb79534a-0ecb-4306-9e0b-bedc540f3fad" providerId="ADAL" clId="{886A4DBE-EAE1-4D3E-B935-42C8644CEA3D}" dt="2023-03-27T05:50:41.876" v="135" actId="478"/>
          <ac:picMkLst>
            <pc:docMk/>
            <pc:sldMk cId="952299523" sldId="262"/>
            <ac:picMk id="8" creationId="{662BBA34-6127-208C-AC70-4BE7846F4961}"/>
          </ac:picMkLst>
        </pc:picChg>
        <pc:picChg chg="add mod">
          <ac:chgData name="Dannemiller, Mark" userId="bb79534a-0ecb-4306-9e0b-bedc540f3fad" providerId="ADAL" clId="{886A4DBE-EAE1-4D3E-B935-42C8644CEA3D}" dt="2023-03-27T05:50:53.104" v="139" actId="1076"/>
          <ac:picMkLst>
            <pc:docMk/>
            <pc:sldMk cId="952299523" sldId="262"/>
            <ac:picMk id="10" creationId="{98EAAA2E-8C40-EE46-F793-3D456D701835}"/>
          </ac:picMkLst>
        </pc:picChg>
      </pc:sldChg>
      <pc:sldChg chg="addSp modSp mod">
        <pc:chgData name="Dannemiller, Mark" userId="bb79534a-0ecb-4306-9e0b-bedc540f3fad" providerId="ADAL" clId="{886A4DBE-EAE1-4D3E-B935-42C8644CEA3D}" dt="2023-03-27T05:56:11.228" v="204"/>
        <pc:sldMkLst>
          <pc:docMk/>
          <pc:sldMk cId="808293098" sldId="263"/>
        </pc:sldMkLst>
        <pc:spChg chg="mod">
          <ac:chgData name="Dannemiller, Mark" userId="bb79534a-0ecb-4306-9e0b-bedc540f3fad" providerId="ADAL" clId="{886A4DBE-EAE1-4D3E-B935-42C8644CEA3D}" dt="2023-03-27T05:55:58.673" v="203" actId="14100"/>
          <ac:spMkLst>
            <pc:docMk/>
            <pc:sldMk cId="808293098" sldId="263"/>
            <ac:spMk id="3" creationId="{C0DCB3B0-CB91-108C-B013-C86B38696B0F}"/>
          </ac:spMkLst>
        </pc:spChg>
        <pc:spChg chg="add mod">
          <ac:chgData name="Dannemiller, Mark" userId="bb79534a-0ecb-4306-9e0b-bedc540f3fad" providerId="ADAL" clId="{886A4DBE-EAE1-4D3E-B935-42C8644CEA3D}" dt="2023-03-27T05:56:11.228" v="204"/>
          <ac:spMkLst>
            <pc:docMk/>
            <pc:sldMk cId="808293098" sldId="263"/>
            <ac:spMk id="8" creationId="{92A36DD4-8BB1-C78E-F753-8977F55ADF9A}"/>
          </ac:spMkLst>
        </pc:spChg>
        <pc:picChg chg="add mod">
          <ac:chgData name="Dannemiller, Mark" userId="bb79534a-0ecb-4306-9e0b-bedc540f3fad" providerId="ADAL" clId="{886A4DBE-EAE1-4D3E-B935-42C8644CEA3D}" dt="2023-03-27T05:55:52.689" v="201"/>
          <ac:picMkLst>
            <pc:docMk/>
            <pc:sldMk cId="808293098" sldId="263"/>
            <ac:picMk id="7" creationId="{C78683F9-5F91-F70F-E4C5-2D9701B32EFF}"/>
          </ac:picMkLst>
        </pc:picChg>
      </pc:sldChg>
      <pc:sldChg chg="addSp delSp modSp mod">
        <pc:chgData name="Dannemiller, Mark" userId="bb79534a-0ecb-4306-9e0b-bedc540f3fad" providerId="ADAL" clId="{886A4DBE-EAE1-4D3E-B935-42C8644CEA3D}" dt="2023-03-27T06:05:43.068" v="273" actId="1076"/>
        <pc:sldMkLst>
          <pc:docMk/>
          <pc:sldMk cId="3083246330" sldId="264"/>
        </pc:sldMkLst>
        <pc:spChg chg="mod">
          <ac:chgData name="Dannemiller, Mark" userId="bb79534a-0ecb-4306-9e0b-bedc540f3fad" providerId="ADAL" clId="{886A4DBE-EAE1-4D3E-B935-42C8644CEA3D}" dt="2023-03-27T06:05:20.405" v="267" actId="1076"/>
          <ac:spMkLst>
            <pc:docMk/>
            <pc:sldMk cId="3083246330" sldId="264"/>
            <ac:spMk id="3" creationId="{C0DCB3B0-CB91-108C-B013-C86B38696B0F}"/>
          </ac:spMkLst>
        </pc:spChg>
        <pc:spChg chg="add mod">
          <ac:chgData name="Dannemiller, Mark" userId="bb79534a-0ecb-4306-9e0b-bedc540f3fad" providerId="ADAL" clId="{886A4DBE-EAE1-4D3E-B935-42C8644CEA3D}" dt="2023-03-27T06:05:43.068" v="273" actId="1076"/>
          <ac:spMkLst>
            <pc:docMk/>
            <pc:sldMk cId="3083246330" sldId="264"/>
            <ac:spMk id="9" creationId="{989BC76C-C32D-E653-1005-272B6000C1FC}"/>
          </ac:spMkLst>
        </pc:spChg>
        <pc:spChg chg="add mod">
          <ac:chgData name="Dannemiller, Mark" userId="bb79534a-0ecb-4306-9e0b-bedc540f3fad" providerId="ADAL" clId="{886A4DBE-EAE1-4D3E-B935-42C8644CEA3D}" dt="2023-03-27T06:05:43.068" v="273" actId="1076"/>
          <ac:spMkLst>
            <pc:docMk/>
            <pc:sldMk cId="3083246330" sldId="264"/>
            <ac:spMk id="10" creationId="{FE232D56-37D3-50D5-8949-CDAA426D1F0B}"/>
          </ac:spMkLst>
        </pc:spChg>
        <pc:spChg chg="add mod">
          <ac:chgData name="Dannemiller, Mark" userId="bb79534a-0ecb-4306-9e0b-bedc540f3fad" providerId="ADAL" clId="{886A4DBE-EAE1-4D3E-B935-42C8644CEA3D}" dt="2023-03-27T06:05:43.068" v="273" actId="1076"/>
          <ac:spMkLst>
            <pc:docMk/>
            <pc:sldMk cId="3083246330" sldId="264"/>
            <ac:spMk id="11" creationId="{F9DDAAD9-307D-E63A-1ACC-A3727CE6B4C9}"/>
          </ac:spMkLst>
        </pc:spChg>
        <pc:spChg chg="add mod">
          <ac:chgData name="Dannemiller, Mark" userId="bb79534a-0ecb-4306-9e0b-bedc540f3fad" providerId="ADAL" clId="{886A4DBE-EAE1-4D3E-B935-42C8644CEA3D}" dt="2023-03-27T06:04:15.507" v="255" actId="571"/>
          <ac:spMkLst>
            <pc:docMk/>
            <pc:sldMk cId="3083246330" sldId="264"/>
            <ac:spMk id="20" creationId="{90028C16-7465-A36C-C89B-338B8CD7D454}"/>
          </ac:spMkLst>
        </pc:spChg>
        <pc:spChg chg="add mod">
          <ac:chgData name="Dannemiller, Mark" userId="bb79534a-0ecb-4306-9e0b-bedc540f3fad" providerId="ADAL" clId="{886A4DBE-EAE1-4D3E-B935-42C8644CEA3D}" dt="2023-03-27T06:04:15.507" v="255" actId="571"/>
          <ac:spMkLst>
            <pc:docMk/>
            <pc:sldMk cId="3083246330" sldId="264"/>
            <ac:spMk id="21" creationId="{844D8F69-B479-0CF9-BE85-00A73821A0E1}"/>
          </ac:spMkLst>
        </pc:spChg>
        <pc:spChg chg="add mod">
          <ac:chgData name="Dannemiller, Mark" userId="bb79534a-0ecb-4306-9e0b-bedc540f3fad" providerId="ADAL" clId="{886A4DBE-EAE1-4D3E-B935-42C8644CEA3D}" dt="2023-03-27T06:04:15.507" v="255" actId="571"/>
          <ac:spMkLst>
            <pc:docMk/>
            <pc:sldMk cId="3083246330" sldId="264"/>
            <ac:spMk id="22" creationId="{B71343A0-CB60-ABD9-617D-CB9D7600F180}"/>
          </ac:spMkLst>
        </pc:spChg>
        <pc:spChg chg="add mod">
          <ac:chgData name="Dannemiller, Mark" userId="bb79534a-0ecb-4306-9e0b-bedc540f3fad" providerId="ADAL" clId="{886A4DBE-EAE1-4D3E-B935-42C8644CEA3D}" dt="2023-03-27T06:04:19.197" v="257" actId="571"/>
          <ac:spMkLst>
            <pc:docMk/>
            <pc:sldMk cId="3083246330" sldId="264"/>
            <ac:spMk id="26" creationId="{7E16E23D-6557-27DD-8EAB-2E090E49911C}"/>
          </ac:spMkLst>
        </pc:spChg>
        <pc:spChg chg="add mod">
          <ac:chgData name="Dannemiller, Mark" userId="bb79534a-0ecb-4306-9e0b-bedc540f3fad" providerId="ADAL" clId="{886A4DBE-EAE1-4D3E-B935-42C8644CEA3D}" dt="2023-03-27T06:04:19.197" v="257" actId="571"/>
          <ac:spMkLst>
            <pc:docMk/>
            <pc:sldMk cId="3083246330" sldId="264"/>
            <ac:spMk id="27" creationId="{103B0F5B-3910-EF99-45C3-1C7129C19F8A}"/>
          </ac:spMkLst>
        </pc:spChg>
        <pc:spChg chg="add mod">
          <ac:chgData name="Dannemiller, Mark" userId="bb79534a-0ecb-4306-9e0b-bedc540f3fad" providerId="ADAL" clId="{886A4DBE-EAE1-4D3E-B935-42C8644CEA3D}" dt="2023-03-27T06:04:19.197" v="257" actId="571"/>
          <ac:spMkLst>
            <pc:docMk/>
            <pc:sldMk cId="3083246330" sldId="264"/>
            <ac:spMk id="28" creationId="{259BF59D-A682-1286-1663-DD4BE3B28589}"/>
          </ac:spMkLst>
        </pc:spChg>
        <pc:picChg chg="add del mod">
          <ac:chgData name="Dannemiller, Mark" userId="bb79534a-0ecb-4306-9e0b-bedc540f3fad" providerId="ADAL" clId="{886A4DBE-EAE1-4D3E-B935-42C8644CEA3D}" dt="2023-03-27T06:03:24.916" v="239" actId="478"/>
          <ac:picMkLst>
            <pc:docMk/>
            <pc:sldMk cId="3083246330" sldId="264"/>
            <ac:picMk id="8" creationId="{0A782C77-F2C0-4263-7A6B-E14F40582306}"/>
          </ac:picMkLst>
        </pc:picChg>
        <pc:picChg chg="add mod ord">
          <ac:chgData name="Dannemiller, Mark" userId="bb79534a-0ecb-4306-9e0b-bedc540f3fad" providerId="ADAL" clId="{886A4DBE-EAE1-4D3E-B935-42C8644CEA3D}" dt="2023-03-27T06:05:43.068" v="273" actId="1076"/>
          <ac:picMkLst>
            <pc:docMk/>
            <pc:sldMk cId="3083246330" sldId="264"/>
            <ac:picMk id="17" creationId="{176589AA-7D03-C214-8358-70402DEB033A}"/>
          </ac:picMkLst>
        </pc:picChg>
        <pc:picChg chg="add mod">
          <ac:chgData name="Dannemiller, Mark" userId="bb79534a-0ecb-4306-9e0b-bedc540f3fad" providerId="ADAL" clId="{886A4DBE-EAE1-4D3E-B935-42C8644CEA3D}" dt="2023-03-27T06:03:31.790" v="243" actId="571"/>
          <ac:picMkLst>
            <pc:docMk/>
            <pc:sldMk cId="3083246330" sldId="264"/>
            <ac:picMk id="18" creationId="{5FE57806-651C-D33E-22D4-3123CDDAEE89}"/>
          </ac:picMkLst>
        </pc:picChg>
        <pc:picChg chg="add mod">
          <ac:chgData name="Dannemiller, Mark" userId="bb79534a-0ecb-4306-9e0b-bedc540f3fad" providerId="ADAL" clId="{886A4DBE-EAE1-4D3E-B935-42C8644CEA3D}" dt="2023-03-27T06:04:15.507" v="255" actId="571"/>
          <ac:picMkLst>
            <pc:docMk/>
            <pc:sldMk cId="3083246330" sldId="264"/>
            <ac:picMk id="19" creationId="{4FB5700F-52A7-5C0B-B0F9-E6F3CCD092AE}"/>
          </ac:picMkLst>
        </pc:picChg>
        <pc:picChg chg="add mod">
          <ac:chgData name="Dannemiller, Mark" userId="bb79534a-0ecb-4306-9e0b-bedc540f3fad" providerId="ADAL" clId="{886A4DBE-EAE1-4D3E-B935-42C8644CEA3D}" dt="2023-03-27T06:04:19.197" v="257" actId="571"/>
          <ac:picMkLst>
            <pc:docMk/>
            <pc:sldMk cId="3083246330" sldId="264"/>
            <ac:picMk id="25" creationId="{9F58703F-63BB-8373-F060-2BA4E18377F3}"/>
          </ac:picMkLst>
        </pc:picChg>
        <pc:cxnChg chg="add mod">
          <ac:chgData name="Dannemiller, Mark" userId="bb79534a-0ecb-4306-9e0b-bedc540f3fad" providerId="ADAL" clId="{886A4DBE-EAE1-4D3E-B935-42C8644CEA3D}" dt="2023-03-27T06:05:43.068" v="273" actId="1076"/>
          <ac:cxnSpMkLst>
            <pc:docMk/>
            <pc:sldMk cId="3083246330" sldId="264"/>
            <ac:cxnSpMk id="13" creationId="{BD3319DC-65BF-DC60-7AF7-88FD00AC591A}"/>
          </ac:cxnSpMkLst>
        </pc:cxnChg>
        <pc:cxnChg chg="add mod">
          <ac:chgData name="Dannemiller, Mark" userId="bb79534a-0ecb-4306-9e0b-bedc540f3fad" providerId="ADAL" clId="{886A4DBE-EAE1-4D3E-B935-42C8644CEA3D}" dt="2023-03-27T06:05:43.068" v="273" actId="1076"/>
          <ac:cxnSpMkLst>
            <pc:docMk/>
            <pc:sldMk cId="3083246330" sldId="264"/>
            <ac:cxnSpMk id="14" creationId="{56D8C2FC-CB6A-15E5-977F-9C3757E7DBE4}"/>
          </ac:cxnSpMkLst>
        </pc:cxnChg>
        <pc:cxnChg chg="add mod">
          <ac:chgData name="Dannemiller, Mark" userId="bb79534a-0ecb-4306-9e0b-bedc540f3fad" providerId="ADAL" clId="{886A4DBE-EAE1-4D3E-B935-42C8644CEA3D}" dt="2023-03-27T06:04:15.507" v="255" actId="571"/>
          <ac:cxnSpMkLst>
            <pc:docMk/>
            <pc:sldMk cId="3083246330" sldId="264"/>
            <ac:cxnSpMk id="23" creationId="{DD4D1BD1-4BE4-3E22-BB36-1AD257D4725B}"/>
          </ac:cxnSpMkLst>
        </pc:cxnChg>
        <pc:cxnChg chg="add mod">
          <ac:chgData name="Dannemiller, Mark" userId="bb79534a-0ecb-4306-9e0b-bedc540f3fad" providerId="ADAL" clId="{886A4DBE-EAE1-4D3E-B935-42C8644CEA3D}" dt="2023-03-27T06:04:15.507" v="255" actId="571"/>
          <ac:cxnSpMkLst>
            <pc:docMk/>
            <pc:sldMk cId="3083246330" sldId="264"/>
            <ac:cxnSpMk id="24" creationId="{D89AC314-9CE9-63B0-9096-B3656CB5BFAA}"/>
          </ac:cxnSpMkLst>
        </pc:cxnChg>
        <pc:cxnChg chg="add mod">
          <ac:chgData name="Dannemiller, Mark" userId="bb79534a-0ecb-4306-9e0b-bedc540f3fad" providerId="ADAL" clId="{886A4DBE-EAE1-4D3E-B935-42C8644CEA3D}" dt="2023-03-27T06:04:19.197" v="257" actId="571"/>
          <ac:cxnSpMkLst>
            <pc:docMk/>
            <pc:sldMk cId="3083246330" sldId="264"/>
            <ac:cxnSpMk id="29" creationId="{543EFA9F-402B-A346-6217-B63FC5C429B3}"/>
          </ac:cxnSpMkLst>
        </pc:cxnChg>
        <pc:cxnChg chg="add mod">
          <ac:chgData name="Dannemiller, Mark" userId="bb79534a-0ecb-4306-9e0b-bedc540f3fad" providerId="ADAL" clId="{886A4DBE-EAE1-4D3E-B935-42C8644CEA3D}" dt="2023-03-27T06:04:19.197" v="257" actId="571"/>
          <ac:cxnSpMkLst>
            <pc:docMk/>
            <pc:sldMk cId="3083246330" sldId="264"/>
            <ac:cxnSpMk id="30" creationId="{7DF10514-25C5-6F93-6795-827DE6427B1B}"/>
          </ac:cxnSpMkLst>
        </pc:cxnChg>
        <pc:cxnChg chg="add mod">
          <ac:chgData name="Dannemiller, Mark" userId="bb79534a-0ecb-4306-9e0b-bedc540f3fad" providerId="ADAL" clId="{886A4DBE-EAE1-4D3E-B935-42C8644CEA3D}" dt="2023-03-27T06:05:43.068" v="273" actId="1076"/>
          <ac:cxnSpMkLst>
            <pc:docMk/>
            <pc:sldMk cId="3083246330" sldId="264"/>
            <ac:cxnSpMk id="34" creationId="{C0BB3D33-EEB0-733A-7DB0-78E5DD16125E}"/>
          </ac:cxnSpMkLst>
        </pc:cxnChg>
      </pc:sldChg>
      <pc:sldChg chg="addSp delSp modSp mod">
        <pc:chgData name="Dannemiller, Mark" userId="bb79534a-0ecb-4306-9e0b-bedc540f3fad" providerId="ADAL" clId="{886A4DBE-EAE1-4D3E-B935-42C8644CEA3D}" dt="2023-03-27T06:09:39.769" v="327" actId="478"/>
        <pc:sldMkLst>
          <pc:docMk/>
          <pc:sldMk cId="917218334" sldId="271"/>
        </pc:sldMkLst>
        <pc:spChg chg="add del mod">
          <ac:chgData name="Dannemiller, Mark" userId="bb79534a-0ecb-4306-9e0b-bedc540f3fad" providerId="ADAL" clId="{886A4DBE-EAE1-4D3E-B935-42C8644CEA3D}" dt="2023-03-27T06:09:39.769" v="327" actId="478"/>
          <ac:spMkLst>
            <pc:docMk/>
            <pc:sldMk cId="917218334" sldId="271"/>
            <ac:spMk id="8" creationId="{7E580BFC-A15E-7E50-C3BA-E21DEE6A5097}"/>
          </ac:spMkLst>
        </pc:spChg>
        <pc:picChg chg="add del mod">
          <ac:chgData name="Dannemiller, Mark" userId="bb79534a-0ecb-4306-9e0b-bedc540f3fad" providerId="ADAL" clId="{886A4DBE-EAE1-4D3E-B935-42C8644CEA3D}" dt="2023-03-27T06:09:38.183" v="326" actId="478"/>
          <ac:picMkLst>
            <pc:docMk/>
            <pc:sldMk cId="917218334" sldId="271"/>
            <ac:picMk id="7" creationId="{174B334E-39B4-35F9-6831-E02F4E404303}"/>
          </ac:picMkLst>
        </pc:picChg>
      </pc:sldChg>
      <pc:sldChg chg="modSp mod">
        <pc:chgData name="Dannemiller, Mark" userId="bb79534a-0ecb-4306-9e0b-bedc540f3fad" providerId="ADAL" clId="{886A4DBE-EAE1-4D3E-B935-42C8644CEA3D}" dt="2023-03-27T06:19:14.035" v="797" actId="20577"/>
        <pc:sldMkLst>
          <pc:docMk/>
          <pc:sldMk cId="2763117687" sldId="277"/>
        </pc:sldMkLst>
        <pc:spChg chg="mod">
          <ac:chgData name="Dannemiller, Mark" userId="bb79534a-0ecb-4306-9e0b-bedc540f3fad" providerId="ADAL" clId="{886A4DBE-EAE1-4D3E-B935-42C8644CEA3D}" dt="2023-03-27T06:19:14.035" v="797" actId="20577"/>
          <ac:spMkLst>
            <pc:docMk/>
            <pc:sldMk cId="2763117687" sldId="277"/>
            <ac:spMk id="5" creationId="{12572F20-E3F4-F236-E21F-CF1E4E9AE228}"/>
          </ac:spMkLst>
        </pc:spChg>
      </pc:sldChg>
      <pc:sldChg chg="addSp modSp mod">
        <pc:chgData name="Dannemiller, Mark" userId="bb79534a-0ecb-4306-9e0b-bedc540f3fad" providerId="ADAL" clId="{886A4DBE-EAE1-4D3E-B935-42C8644CEA3D}" dt="2023-03-27T06:40:39.662" v="1625" actId="1582"/>
        <pc:sldMkLst>
          <pc:docMk/>
          <pc:sldMk cId="2065350694" sldId="282"/>
        </pc:sldMkLst>
        <pc:picChg chg="mod">
          <ac:chgData name="Dannemiller, Mark" userId="bb79534a-0ecb-4306-9e0b-bedc540f3fad" providerId="ADAL" clId="{886A4DBE-EAE1-4D3E-B935-42C8644CEA3D}" dt="2023-03-27T06:40:08.170" v="1622"/>
          <ac:picMkLst>
            <pc:docMk/>
            <pc:sldMk cId="2065350694" sldId="282"/>
            <ac:picMk id="9" creationId="{7A0AAD4A-759E-8620-B7C0-8BC862B9D350}"/>
          </ac:picMkLst>
        </pc:picChg>
        <pc:cxnChg chg="add mod">
          <ac:chgData name="Dannemiller, Mark" userId="bb79534a-0ecb-4306-9e0b-bedc540f3fad" providerId="ADAL" clId="{886A4DBE-EAE1-4D3E-B935-42C8644CEA3D}" dt="2023-03-27T06:40:39.662" v="1625" actId="1582"/>
          <ac:cxnSpMkLst>
            <pc:docMk/>
            <pc:sldMk cId="2065350694" sldId="282"/>
            <ac:cxnSpMk id="8" creationId="{81F4E39E-F906-920A-0488-5F1DF91B1E57}"/>
          </ac:cxnSpMkLst>
        </pc:cxnChg>
      </pc:sldChg>
      <pc:sldChg chg="modSp mod">
        <pc:chgData name="Dannemiller, Mark" userId="bb79534a-0ecb-4306-9e0b-bedc540f3fad" providerId="ADAL" clId="{886A4DBE-EAE1-4D3E-B935-42C8644CEA3D}" dt="2023-04-03T08:05:06.470" v="1630" actId="1076"/>
        <pc:sldMkLst>
          <pc:docMk/>
          <pc:sldMk cId="2242977634" sldId="290"/>
        </pc:sldMkLst>
        <pc:picChg chg="mod">
          <ac:chgData name="Dannemiller, Mark" userId="bb79534a-0ecb-4306-9e0b-bedc540f3fad" providerId="ADAL" clId="{886A4DBE-EAE1-4D3E-B935-42C8644CEA3D}" dt="2023-04-03T08:05:06.470" v="1630" actId="1076"/>
          <ac:picMkLst>
            <pc:docMk/>
            <pc:sldMk cId="2242977634" sldId="290"/>
            <ac:picMk id="7" creationId="{0DF3CBC8-AD79-70E1-2FA6-41A1435456C7}"/>
          </ac:picMkLst>
        </pc:picChg>
      </pc:sldChg>
      <pc:sldChg chg="modSp mod">
        <pc:chgData name="Dannemiller, Mark" userId="bb79534a-0ecb-4306-9e0b-bedc540f3fad" providerId="ADAL" clId="{886A4DBE-EAE1-4D3E-B935-42C8644CEA3D}" dt="2023-03-27T06:07:57.937" v="316" actId="14100"/>
        <pc:sldMkLst>
          <pc:docMk/>
          <pc:sldMk cId="2165478121" sldId="296"/>
        </pc:sldMkLst>
        <pc:spChg chg="mod">
          <ac:chgData name="Dannemiller, Mark" userId="bb79534a-0ecb-4306-9e0b-bedc540f3fad" providerId="ADAL" clId="{886A4DBE-EAE1-4D3E-B935-42C8644CEA3D}" dt="2023-03-27T06:07:49.649" v="315" actId="27636"/>
          <ac:spMkLst>
            <pc:docMk/>
            <pc:sldMk cId="2165478121" sldId="296"/>
            <ac:spMk id="16" creationId="{3060604E-2102-9D6B-7D00-D7F68BCD16E5}"/>
          </ac:spMkLst>
        </pc:spChg>
        <pc:picChg chg="mod">
          <ac:chgData name="Dannemiller, Mark" userId="bb79534a-0ecb-4306-9e0b-bedc540f3fad" providerId="ADAL" clId="{886A4DBE-EAE1-4D3E-B935-42C8644CEA3D}" dt="2023-03-27T06:07:57.937" v="316" actId="14100"/>
          <ac:picMkLst>
            <pc:docMk/>
            <pc:sldMk cId="2165478121" sldId="296"/>
            <ac:picMk id="7" creationId="{EED60A7A-68A9-97F3-474D-8B6966A65EA4}"/>
          </ac:picMkLst>
        </pc:picChg>
      </pc:sldChg>
      <pc:sldChg chg="addSp delSp modSp add mod ord">
        <pc:chgData name="Dannemiller, Mark" userId="bb79534a-0ecb-4306-9e0b-bedc540f3fad" providerId="ADAL" clId="{886A4DBE-EAE1-4D3E-B935-42C8644CEA3D}" dt="2023-04-03T06:19:22.405" v="1629" actId="1076"/>
        <pc:sldMkLst>
          <pc:docMk/>
          <pc:sldMk cId="1905135897" sldId="299"/>
        </pc:sldMkLst>
        <pc:spChg chg="mod">
          <ac:chgData name="Dannemiller, Mark" userId="bb79534a-0ecb-4306-9e0b-bedc540f3fad" providerId="ADAL" clId="{886A4DBE-EAE1-4D3E-B935-42C8644CEA3D}" dt="2023-03-27T06:11:06.328" v="360" actId="20577"/>
          <ac:spMkLst>
            <pc:docMk/>
            <pc:sldMk cId="1905135897" sldId="299"/>
            <ac:spMk id="2" creationId="{ED1F1DDC-8489-7FEC-5262-8B4A1C6F5B1F}"/>
          </ac:spMkLst>
        </pc:spChg>
        <pc:spChg chg="mod">
          <ac:chgData name="Dannemiller, Mark" userId="bb79534a-0ecb-4306-9e0b-bedc540f3fad" providerId="ADAL" clId="{886A4DBE-EAE1-4D3E-B935-42C8644CEA3D}" dt="2023-03-27T06:11:21.425" v="368" actId="20577"/>
          <ac:spMkLst>
            <pc:docMk/>
            <pc:sldMk cId="1905135897" sldId="299"/>
            <ac:spMk id="5" creationId="{12572F20-E3F4-F236-E21F-CF1E4E9AE228}"/>
          </ac:spMkLst>
        </pc:spChg>
        <pc:spChg chg="add mod ord">
          <ac:chgData name="Dannemiller, Mark" userId="bb79534a-0ecb-4306-9e0b-bedc540f3fad" providerId="ADAL" clId="{886A4DBE-EAE1-4D3E-B935-42C8644CEA3D}" dt="2023-03-27T06:13:16.491" v="388" actId="14100"/>
          <ac:spMkLst>
            <pc:docMk/>
            <pc:sldMk cId="1905135897" sldId="299"/>
            <ac:spMk id="8" creationId="{D63E1D13-B6E4-5BF0-ABD7-5564AEC79080}"/>
          </ac:spMkLst>
        </pc:spChg>
        <pc:spChg chg="add mod">
          <ac:chgData name="Dannemiller, Mark" userId="bb79534a-0ecb-4306-9e0b-bedc540f3fad" providerId="ADAL" clId="{886A4DBE-EAE1-4D3E-B935-42C8644CEA3D}" dt="2023-03-27T06:37:38.778" v="1508" actId="1076"/>
          <ac:spMkLst>
            <pc:docMk/>
            <pc:sldMk cId="1905135897" sldId="299"/>
            <ac:spMk id="9" creationId="{14573471-16B7-D9DF-862D-BAC5D0C007F2}"/>
          </ac:spMkLst>
        </pc:spChg>
        <pc:picChg chg="add del mod">
          <ac:chgData name="Dannemiller, Mark" userId="bb79534a-0ecb-4306-9e0b-bedc540f3fad" providerId="ADAL" clId="{886A4DBE-EAE1-4D3E-B935-42C8644CEA3D}" dt="2023-03-27T06:12:02.518" v="372" actId="478"/>
          <ac:picMkLst>
            <pc:docMk/>
            <pc:sldMk cId="1905135897" sldId="299"/>
            <ac:picMk id="3" creationId="{18680577-CF95-CB35-0CFD-94027565CFD6}"/>
          </ac:picMkLst>
        </pc:picChg>
        <pc:picChg chg="add mod">
          <ac:chgData name="Dannemiller, Mark" userId="bb79534a-0ecb-4306-9e0b-bedc540f3fad" providerId="ADAL" clId="{886A4DBE-EAE1-4D3E-B935-42C8644CEA3D}" dt="2023-04-03T06:19:22.405" v="1629" actId="1076"/>
          <ac:picMkLst>
            <pc:docMk/>
            <pc:sldMk cId="1905135897" sldId="299"/>
            <ac:picMk id="7" creationId="{4BF5A17D-A239-9A2E-A400-5E63CF68956E}"/>
          </ac:picMkLst>
        </pc:picChg>
        <pc:picChg chg="del">
          <ac:chgData name="Dannemiller, Mark" userId="bb79534a-0ecb-4306-9e0b-bedc540f3fad" providerId="ADAL" clId="{886A4DBE-EAE1-4D3E-B935-42C8644CEA3D}" dt="2023-03-27T06:11:08.197" v="361" actId="478"/>
          <ac:picMkLst>
            <pc:docMk/>
            <pc:sldMk cId="1905135897" sldId="299"/>
            <ac:picMk id="12" creationId="{7C7C3409-8CB1-C25C-0509-17E7653F7266}"/>
          </ac:picMkLst>
        </pc:picChg>
      </pc:sldChg>
      <pc:sldChg chg="addSp delSp modSp add mod ord delAnim">
        <pc:chgData name="Dannemiller, Mark" userId="bb79534a-0ecb-4306-9e0b-bedc540f3fad" providerId="ADAL" clId="{886A4DBE-EAE1-4D3E-B935-42C8644CEA3D}" dt="2023-03-27T06:33:06.590" v="1436" actId="207"/>
        <pc:sldMkLst>
          <pc:docMk/>
          <pc:sldMk cId="364007551" sldId="300"/>
        </pc:sldMkLst>
        <pc:spChg chg="mod">
          <ac:chgData name="Dannemiller, Mark" userId="bb79534a-0ecb-4306-9e0b-bedc540f3fad" providerId="ADAL" clId="{886A4DBE-EAE1-4D3E-B935-42C8644CEA3D}" dt="2023-03-27T06:15:32.645" v="456" actId="20577"/>
          <ac:spMkLst>
            <pc:docMk/>
            <pc:sldMk cId="364007551" sldId="300"/>
            <ac:spMk id="2" creationId="{ED1F1DDC-8489-7FEC-5262-8B4A1C6F5B1F}"/>
          </ac:spMkLst>
        </pc:spChg>
        <pc:spChg chg="add mod">
          <ac:chgData name="Dannemiller, Mark" userId="bb79534a-0ecb-4306-9e0b-bedc540f3fad" providerId="ADAL" clId="{886A4DBE-EAE1-4D3E-B935-42C8644CEA3D}" dt="2023-03-27T06:18:46.530" v="793" actId="20577"/>
          <ac:spMkLst>
            <pc:docMk/>
            <pc:sldMk cId="364007551" sldId="300"/>
            <ac:spMk id="8" creationId="{549C8DED-F7CD-464A-AF40-6B0C73861CAF}"/>
          </ac:spMkLst>
        </pc:spChg>
        <pc:spChg chg="add mod">
          <ac:chgData name="Dannemiller, Mark" userId="bb79534a-0ecb-4306-9e0b-bedc540f3fad" providerId="ADAL" clId="{886A4DBE-EAE1-4D3E-B935-42C8644CEA3D}" dt="2023-03-27T06:16:55.216" v="511" actId="14100"/>
          <ac:spMkLst>
            <pc:docMk/>
            <pc:sldMk cId="364007551" sldId="300"/>
            <ac:spMk id="9" creationId="{8CADC36F-9CAE-BD14-4140-1ECEFFDB56B8}"/>
          </ac:spMkLst>
        </pc:spChg>
        <pc:spChg chg="add mod">
          <ac:chgData name="Dannemiller, Mark" userId="bb79534a-0ecb-4306-9e0b-bedc540f3fad" providerId="ADAL" clId="{886A4DBE-EAE1-4D3E-B935-42C8644CEA3D}" dt="2023-03-27T06:33:06.590" v="1436" actId="207"/>
          <ac:spMkLst>
            <pc:docMk/>
            <pc:sldMk cId="364007551" sldId="300"/>
            <ac:spMk id="11" creationId="{7DF59FED-BA6A-9381-CC96-5D1AE5C79A8C}"/>
          </ac:spMkLst>
        </pc:spChg>
        <pc:picChg chg="add mod">
          <ac:chgData name="Dannemiller, Mark" userId="bb79534a-0ecb-4306-9e0b-bedc540f3fad" providerId="ADAL" clId="{886A4DBE-EAE1-4D3E-B935-42C8644CEA3D}" dt="2023-03-27T06:15:45.033" v="462" actId="14100"/>
          <ac:picMkLst>
            <pc:docMk/>
            <pc:sldMk cId="364007551" sldId="300"/>
            <ac:picMk id="3" creationId="{BAAE415A-E8F4-4FD4-10CB-AD383BA4EB3C}"/>
          </ac:picMkLst>
        </pc:picChg>
        <pc:picChg chg="del">
          <ac:chgData name="Dannemiller, Mark" userId="bb79534a-0ecb-4306-9e0b-bedc540f3fad" providerId="ADAL" clId="{886A4DBE-EAE1-4D3E-B935-42C8644CEA3D}" dt="2023-03-27T06:15:06.358" v="390" actId="478"/>
          <ac:picMkLst>
            <pc:docMk/>
            <pc:sldMk cId="364007551" sldId="300"/>
            <ac:picMk id="7" creationId="{1BA37B71-E1CE-0B1A-9546-1988D0F6005B}"/>
          </ac:picMkLst>
        </pc:picChg>
        <pc:picChg chg="mod">
          <ac:chgData name="Dannemiller, Mark" userId="bb79534a-0ecb-4306-9e0b-bedc540f3fad" providerId="ADAL" clId="{886A4DBE-EAE1-4D3E-B935-42C8644CEA3D}" dt="2023-03-27T06:32:39.816" v="1372" actId="14100"/>
          <ac:picMkLst>
            <pc:docMk/>
            <pc:sldMk cId="364007551" sldId="300"/>
            <ac:picMk id="10" creationId="{633CB527-3743-BFC1-1DBB-BEEBAE5CDB6F}"/>
          </ac:picMkLst>
        </pc:picChg>
      </pc:sldChg>
      <pc:sldChg chg="delSp modSp add mod">
        <pc:chgData name="Dannemiller, Mark" userId="bb79534a-0ecb-4306-9e0b-bedc540f3fad" providerId="ADAL" clId="{886A4DBE-EAE1-4D3E-B935-42C8644CEA3D}" dt="2023-03-27T06:22:12.179" v="898" actId="20577"/>
        <pc:sldMkLst>
          <pc:docMk/>
          <pc:sldMk cId="778724135" sldId="301"/>
        </pc:sldMkLst>
        <pc:spChg chg="mod">
          <ac:chgData name="Dannemiller, Mark" userId="bb79534a-0ecb-4306-9e0b-bedc540f3fad" providerId="ADAL" clId="{886A4DBE-EAE1-4D3E-B935-42C8644CEA3D}" dt="2023-03-27T06:21:43.198" v="821" actId="20577"/>
          <ac:spMkLst>
            <pc:docMk/>
            <pc:sldMk cId="778724135" sldId="301"/>
            <ac:spMk id="2" creationId="{ED1F1DDC-8489-7FEC-5262-8B4A1C6F5B1F}"/>
          </ac:spMkLst>
        </pc:spChg>
        <pc:spChg chg="mod">
          <ac:chgData name="Dannemiller, Mark" userId="bb79534a-0ecb-4306-9e0b-bedc540f3fad" providerId="ADAL" clId="{886A4DBE-EAE1-4D3E-B935-42C8644CEA3D}" dt="2023-03-27T06:21:35.752" v="809" actId="20577"/>
          <ac:spMkLst>
            <pc:docMk/>
            <pc:sldMk cId="778724135" sldId="301"/>
            <ac:spMk id="5" creationId="{12572F20-E3F4-F236-E21F-CF1E4E9AE228}"/>
          </ac:spMkLst>
        </pc:spChg>
        <pc:spChg chg="mod">
          <ac:chgData name="Dannemiller, Mark" userId="bb79534a-0ecb-4306-9e0b-bedc540f3fad" providerId="ADAL" clId="{886A4DBE-EAE1-4D3E-B935-42C8644CEA3D}" dt="2023-03-27T06:22:12.179" v="898" actId="20577"/>
          <ac:spMkLst>
            <pc:docMk/>
            <pc:sldMk cId="778724135" sldId="301"/>
            <ac:spMk id="16" creationId="{3060604E-2102-9D6B-7D00-D7F68BCD16E5}"/>
          </ac:spMkLst>
        </pc:spChg>
        <pc:picChg chg="del">
          <ac:chgData name="Dannemiller, Mark" userId="bb79534a-0ecb-4306-9e0b-bedc540f3fad" providerId="ADAL" clId="{886A4DBE-EAE1-4D3E-B935-42C8644CEA3D}" dt="2023-03-27T06:21:27.584" v="803" actId="478"/>
          <ac:picMkLst>
            <pc:docMk/>
            <pc:sldMk cId="778724135" sldId="301"/>
            <ac:picMk id="7" creationId="{EED60A7A-68A9-97F3-474D-8B6966A65EA4}"/>
          </ac:picMkLst>
        </pc:picChg>
      </pc:sldChg>
      <pc:sldChg chg="new del">
        <pc:chgData name="Dannemiller, Mark" userId="bb79534a-0ecb-4306-9e0b-bedc540f3fad" providerId="ADAL" clId="{886A4DBE-EAE1-4D3E-B935-42C8644CEA3D}" dt="2023-03-27T06:21:22.538" v="801" actId="47"/>
        <pc:sldMkLst>
          <pc:docMk/>
          <pc:sldMk cId="1042796091" sldId="301"/>
        </pc:sldMkLst>
      </pc:sldChg>
      <pc:sldChg chg="delSp modSp add mod">
        <pc:chgData name="Dannemiller, Mark" userId="bb79534a-0ecb-4306-9e0b-bedc540f3fad" providerId="ADAL" clId="{886A4DBE-EAE1-4D3E-B935-42C8644CEA3D}" dt="2023-03-27T06:30:34.999" v="1235" actId="207"/>
        <pc:sldMkLst>
          <pc:docMk/>
          <pc:sldMk cId="518736388" sldId="302"/>
        </pc:sldMkLst>
        <pc:spChg chg="mod">
          <ac:chgData name="Dannemiller, Mark" userId="bb79534a-0ecb-4306-9e0b-bedc540f3fad" providerId="ADAL" clId="{886A4DBE-EAE1-4D3E-B935-42C8644CEA3D}" dt="2023-03-27T06:26:24.881" v="945" actId="20577"/>
          <ac:spMkLst>
            <pc:docMk/>
            <pc:sldMk cId="518736388" sldId="302"/>
            <ac:spMk id="2" creationId="{ED1F1DDC-8489-7FEC-5262-8B4A1C6F5B1F}"/>
          </ac:spMkLst>
        </pc:spChg>
        <pc:spChg chg="mod">
          <ac:chgData name="Dannemiller, Mark" userId="bb79534a-0ecb-4306-9e0b-bedc540f3fad" providerId="ADAL" clId="{886A4DBE-EAE1-4D3E-B935-42C8644CEA3D}" dt="2023-03-27T06:30:34.999" v="1235" actId="207"/>
          <ac:spMkLst>
            <pc:docMk/>
            <pc:sldMk cId="518736388" sldId="302"/>
            <ac:spMk id="3" creationId="{C0DCB3B0-CB91-108C-B013-C86B38696B0F}"/>
          </ac:spMkLst>
        </pc:spChg>
        <pc:spChg chg="del">
          <ac:chgData name="Dannemiller, Mark" userId="bb79534a-0ecb-4306-9e0b-bedc540f3fad" providerId="ADAL" clId="{886A4DBE-EAE1-4D3E-B935-42C8644CEA3D}" dt="2023-03-27T06:26:28.644" v="946" actId="478"/>
          <ac:spMkLst>
            <pc:docMk/>
            <pc:sldMk cId="518736388" sldId="302"/>
            <ac:spMk id="12" creationId="{6ECC6346-7D46-333F-76F7-AA80C8525BEE}"/>
          </ac:spMkLst>
        </pc:spChg>
        <pc:picChg chg="del">
          <ac:chgData name="Dannemiller, Mark" userId="bb79534a-0ecb-4306-9e0b-bedc540f3fad" providerId="ADAL" clId="{886A4DBE-EAE1-4D3E-B935-42C8644CEA3D}" dt="2023-03-27T06:26:28.644" v="946" actId="478"/>
          <ac:picMkLst>
            <pc:docMk/>
            <pc:sldMk cId="518736388" sldId="302"/>
            <ac:picMk id="11" creationId="{648F8848-172B-5EEE-F0FF-1F11972A85B4}"/>
          </ac:picMkLst>
        </pc:picChg>
      </pc:sldChg>
    </pc:docChg>
  </pc:docChgLst>
  <pc:docChgLst>
    <pc:chgData name="Barkowsky, Christopher" userId="S::cbarkows@ttu.edu::6508716f-8215-4ad6-946b-171e0541929d" providerId="AD" clId="Web-{DE963857-CC70-44E2-AB7B-6842B6C4283B}"/>
    <pc:docChg chg="modSld">
      <pc:chgData name="Barkowsky, Christopher" userId="S::cbarkows@ttu.edu::6508716f-8215-4ad6-946b-171e0541929d" providerId="AD" clId="Web-{DE963857-CC70-44E2-AB7B-6842B6C4283B}" dt="2023-03-26T04:35:03.304" v="15" actId="20577"/>
      <pc:docMkLst>
        <pc:docMk/>
      </pc:docMkLst>
      <pc:sldChg chg="modSp">
        <pc:chgData name="Barkowsky, Christopher" userId="S::cbarkows@ttu.edu::6508716f-8215-4ad6-946b-171e0541929d" providerId="AD" clId="Web-{DE963857-CC70-44E2-AB7B-6842B6C4283B}" dt="2023-03-26T04:35:03.304" v="15" actId="20577"/>
        <pc:sldMkLst>
          <pc:docMk/>
          <pc:sldMk cId="917218334" sldId="271"/>
        </pc:sldMkLst>
        <pc:spChg chg="mod">
          <ac:chgData name="Barkowsky, Christopher" userId="S::cbarkows@ttu.edu::6508716f-8215-4ad6-946b-171e0541929d" providerId="AD" clId="Web-{DE963857-CC70-44E2-AB7B-6842B6C4283B}" dt="2023-03-26T04:35:03.304" v="15" actId="20577"/>
          <ac:spMkLst>
            <pc:docMk/>
            <pc:sldMk cId="917218334" sldId="271"/>
            <ac:spMk id="3" creationId="{C0DCB3B0-CB91-108C-B013-C86B38696B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7A754-EC94-487E-863B-16B20D7A9498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58456-2929-4D72-8827-44F7A91C0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E58456-2929-4D72-8827-44F7A91C0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8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6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54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4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85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3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68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55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2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5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8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3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93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cuitgeeks.com/arduino-pwm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29F1-B66C-E08F-F8DC-A070FB234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5 – Interim Progress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35547-E896-DB71-55B4-A717ADFD0F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Group 5: Christopher Barkowsky, Mark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Dannemiller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Brett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Fischbuch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FBEAE-E27D-9660-4358-36625CD7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8/22/2023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3607E-83C8-5070-715F-C42A966D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65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677401" cy="1241944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Overcurrent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4869181" cy="3643931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protection designed to monitor current data from the SNSA and SNSB pins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Pins measure the voltage across the 1</a:t>
            </a:r>
            <a:r>
              <a:rPr lang="el-G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 resistors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protection module stores the highest current value registered each millisecond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Triggers after the current exceeds 1 A for a 1 second period to avoid tripping due to spikes in current caused by change in direction or abrupt starts/stoppages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61B280-50A4-D48E-8613-2431E0776F43}"/>
              </a:ext>
            </a:extLst>
          </p:cNvPr>
          <p:cNvSpPr/>
          <p:nvPr/>
        </p:nvSpPr>
        <p:spPr>
          <a:xfrm>
            <a:off x="7756634" y="4981903"/>
            <a:ext cx="740980" cy="36260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3969EB-FD5D-7814-B365-F3D924EAE431}"/>
              </a:ext>
            </a:extLst>
          </p:cNvPr>
          <p:cNvSpPr/>
          <p:nvPr/>
        </p:nvSpPr>
        <p:spPr>
          <a:xfrm>
            <a:off x="8497614" y="3862137"/>
            <a:ext cx="1524000" cy="6978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747C4-6A13-0AB4-DFC9-FA87DF8DC62C}"/>
              </a:ext>
            </a:extLst>
          </p:cNvPr>
          <p:cNvGrpSpPr/>
          <p:nvPr/>
        </p:nvGrpSpPr>
        <p:grpSpPr>
          <a:xfrm>
            <a:off x="6096000" y="2429664"/>
            <a:ext cx="4273964" cy="3001792"/>
            <a:chOff x="6096000" y="2429664"/>
            <a:chExt cx="4273964" cy="3001792"/>
          </a:xfrm>
        </p:grpSpPr>
        <p:pic>
          <p:nvPicPr>
            <p:cNvPr id="10" name="Picture 9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D6FA9700-B205-455B-5A92-E4E0A0A7D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29664"/>
              <a:ext cx="4273964" cy="3001792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D8B2B4-30F1-0810-B332-1522CE221B54}"/>
                </a:ext>
              </a:extLst>
            </p:cNvPr>
            <p:cNvSpPr/>
            <p:nvPr/>
          </p:nvSpPr>
          <p:spPr>
            <a:xfrm>
              <a:off x="8456295" y="2450619"/>
              <a:ext cx="617220" cy="43926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3F98F41-FCE4-606A-9339-73F08DC550BB}"/>
              </a:ext>
            </a:extLst>
          </p:cNvPr>
          <p:cNvSpPr/>
          <p:nvPr/>
        </p:nvSpPr>
        <p:spPr>
          <a:xfrm>
            <a:off x="6775554" y="3177915"/>
            <a:ext cx="1524000" cy="684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CC08E-8E31-1E41-89C3-53D8F1709E7A}"/>
                  </a:ext>
                </a:extLst>
              </p:cNvPr>
              <p:cNvSpPr txBox="1"/>
              <p:nvPr/>
            </p:nvSpPr>
            <p:spPr>
              <a:xfrm>
                <a:off x="5186232" y="5431456"/>
                <a:ext cx="6093500" cy="612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𝐶𝑢𝑟𝑟𝑒𝑛𝑡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𝑅𝑒𝑠𝑖𝑠𝑡𝑎𝑛𝑐𝑒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𝐶𝑢𝑟𝑟𝑒𝑛𝑡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 Ω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𝐶𝑢𝑟𝑟𝑒𝑛𝑡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9CC08E-8E31-1E41-89C3-53D8F170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32" y="5431456"/>
                <a:ext cx="6093500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53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677401" cy="1241944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Overcurrent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4869181" cy="39614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protection module stores the highest current value registered each millisecond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Triggers after the current exceeds 1 A for a 1 second period to avoid tripping due to spikes in current caused by change in direction or abrupt starts/stoppages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Overcurrent utilizes onboard XADC of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Basys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difference between 2 voltage references. Decimal conversion required</a:t>
            </a:r>
          </a:p>
          <a:p>
            <a:pPr lvl="1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BA3B28-4499-FFC0-8484-7D2E67C2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773" y="2332081"/>
            <a:ext cx="5163760" cy="2926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0FDF55-4DD3-7B57-3377-8210755D103B}"/>
              </a:ext>
            </a:extLst>
          </p:cNvPr>
          <p:cNvSpPr txBox="1"/>
          <p:nvPr/>
        </p:nvSpPr>
        <p:spPr>
          <a:xfrm>
            <a:off x="6484622" y="2826608"/>
            <a:ext cx="4087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8853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735767" cy="1241944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Motor Control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9627106-C735-3E40-D43D-9089913A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50" y="1896357"/>
            <a:ext cx="7844898" cy="413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92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IPS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56" y="2142115"/>
            <a:ext cx="4376432" cy="364393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 this sensor because of availability 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detection distance of 8mm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detection distance of 4mm – 6mm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12V supply power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optocoupling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BASYS 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close-up of a syringe and a tube&#10;&#10;Description automatically generated with low confidence">
            <a:extLst>
              <a:ext uri="{FF2B5EF4-FFF2-40B4-BE49-F238E27FC236}">
                <a16:creationId xmlns:a16="http://schemas.microsoft.com/office/drawing/2014/main" id="{758A9698-3130-CAA5-56B6-B0FA8E74C7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39" y="2761087"/>
            <a:ext cx="2595799" cy="2595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9FBF4F-779D-D6CD-8F71-1CA433F8C023}"/>
              </a:ext>
            </a:extLst>
          </p:cNvPr>
          <p:cNvSpPr txBox="1"/>
          <p:nvPr/>
        </p:nvSpPr>
        <p:spPr>
          <a:xfrm>
            <a:off x="8408454" y="6073262"/>
            <a:ext cx="2400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https://www.ebay.com/p/1769049052?iid=173389201737</a:t>
            </a:r>
          </a:p>
        </p:txBody>
      </p:sp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315F302C-E1F4-5470-E5D0-0BEFA2B33B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16" y="1917238"/>
            <a:ext cx="3141321" cy="40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0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Verilog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4476185" cy="3941447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controlled by state diagram</a:t>
            </a:r>
          </a:p>
          <a:p>
            <a:pPr lvl="1"/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= FORWARD</a:t>
            </a:r>
          </a:p>
          <a:p>
            <a:pPr lvl="1"/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= REVERSE</a:t>
            </a:r>
          </a:p>
          <a:p>
            <a:pPr lvl="1"/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= ROTATE</a:t>
            </a:r>
          </a:p>
          <a:p>
            <a:pPr lvl="1"/>
            <a:r>
              <a:rPr lang="en-US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FORWARD SPECIAL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Controlled through switch statement in IPS module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 switched by state of front / middle IPS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 controlled by states of left / right 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54775CF-847C-4518-2F76-4137D4A8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69" y="1987960"/>
            <a:ext cx="4162308" cy="4062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2549C-ADA1-A771-475D-A437FE92F0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2907" y="1943337"/>
            <a:ext cx="3732567" cy="41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8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IPS Carrier Assembly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4049147" cy="364393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IPS Carrier Assembly houses 3 separate IPS sensors, with the fourth being housed inside chassis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for adjustment in all directions and makes fine-tuning possible to allow for precise detection of upcoming turns or curves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8D048-86D2-6F75-0197-8F3D16F0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021" t="12142" r="14315" b="2809"/>
          <a:stretch/>
        </p:blipFill>
        <p:spPr>
          <a:xfrm>
            <a:off x="5359135" y="1996671"/>
            <a:ext cx="5006339" cy="38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95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FBBBCB-C088-1ECC-6ADD-A8AEA9E2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6" y="1867176"/>
            <a:ext cx="8114479" cy="45602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Unity Simulation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37315-F55C-C841-FD8A-2C9F65DA3992}"/>
              </a:ext>
            </a:extLst>
          </p:cNvPr>
          <p:cNvSpPr txBox="1"/>
          <p:nvPr/>
        </p:nvSpPr>
        <p:spPr>
          <a:xfrm>
            <a:off x="4052047" y="3216253"/>
            <a:ext cx="4087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73491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F26F28-0148-4A7A-6184-D4E9DFF0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100" y="1930889"/>
            <a:ext cx="7230483" cy="4066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Demonstration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3CD66-E170-F935-FB86-2EBDDCAAA1DB}"/>
              </a:ext>
            </a:extLst>
          </p:cNvPr>
          <p:cNvSpPr txBox="1"/>
          <p:nvPr/>
        </p:nvSpPr>
        <p:spPr>
          <a:xfrm>
            <a:off x="4140632" y="2956440"/>
            <a:ext cx="4087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7629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Detection -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5"/>
            <a:ext cx="6703338" cy="3643931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 WORKED: 51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a sensor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sensor quantity and configuration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 circuit to link sensor to the BASYS board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Verilog module to receive sensor inputs and send BASYS outputs 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 enable signal to infrared module on successful box detection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print sensor housing</a:t>
            </a: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EAAA2E-8C40-EE46-F793-3D456D7018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4835" y="2266514"/>
            <a:ext cx="3742102" cy="3406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063548-B360-EDCC-93C5-E1661AB2619E}"/>
              </a:ext>
            </a:extLst>
          </p:cNvPr>
          <p:cNvSpPr txBox="1"/>
          <p:nvPr/>
        </p:nvSpPr>
        <p:spPr>
          <a:xfrm>
            <a:off x="9397496" y="3653576"/>
            <a:ext cx="104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952299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Detection – Sensor &amp;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5"/>
            <a:ext cx="6690322" cy="364393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 upon HC-SRO4 ultrasonic sensors due to their availability and well-documented use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will be used, one at the front of the rover for initial bin detection, and another at the rear for proper alignment with infrared sensor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the sensor receives a 10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μs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pulse, it will emit an 8-cycle sonic burst, and receive an echo of that signal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distance is calculated based on the length of received echo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F4380CF4-28DC-90D5-D14F-FD6F7ECC8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1" b="18572"/>
          <a:stretch/>
        </p:blipFill>
        <p:spPr>
          <a:xfrm>
            <a:off x="7661150" y="2214592"/>
            <a:ext cx="2836955" cy="1559839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6B06939D-EC82-F36E-4DCD-91C50121E54C}"/>
              </a:ext>
            </a:extLst>
          </p:cNvPr>
          <p:cNvSpPr txBox="1"/>
          <p:nvPr/>
        </p:nvSpPr>
        <p:spPr>
          <a:xfrm>
            <a:off x="7337554" y="6062623"/>
            <a:ext cx="35684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https://littlebirdelectronics.com.au/products/ultrasonic-distance-sensor-hc-sr04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109D9D8-7A75-BBA3-E834-2AF5753D8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50" y="3794729"/>
            <a:ext cx="2836955" cy="195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4" y="1486887"/>
            <a:ext cx="4245554" cy="44585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supplied rover chassis, construct an autonomous robot that will:</a:t>
            </a:r>
          </a:p>
          <a:p>
            <a:pPr lvl="1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a track made of metallic tape hidden under carpet</a:t>
            </a:r>
          </a:p>
          <a:p>
            <a:pPr lvl="1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randomly placed bins placed on the outside of the track</a:t>
            </a:r>
          </a:p>
          <a:p>
            <a:pPr lvl="1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numbered morse infrared pulses from emitter mounted on bins</a:t>
            </a:r>
          </a:p>
          <a:p>
            <a:pPr lvl="1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Dispense the appropriate number of marbles into each bin</a:t>
            </a:r>
          </a:p>
          <a:p>
            <a:pPr lvl="1">
              <a:lnSpc>
                <a:spcPct val="130000"/>
              </a:lnSpc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Robots will be judged based on time of track completion and performance of designed systems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B0AF1CE-4855-8CBE-AF13-661AEED0E3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92" y="1936746"/>
            <a:ext cx="5116616" cy="309555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8/22/2023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0530D0-DCFC-BEE1-BCF7-43F8CBA8B1F2}"/>
              </a:ext>
            </a:extLst>
          </p:cNvPr>
          <p:cNvSpPr txBox="1">
            <a:spLocks/>
          </p:cNvSpPr>
          <p:nvPr/>
        </p:nvSpPr>
        <p:spPr>
          <a:xfrm>
            <a:off x="5122689" y="5192728"/>
            <a:ext cx="5189620" cy="514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**Rover shall be controlled via BASYS 3 FPGA**</a:t>
            </a:r>
          </a:p>
        </p:txBody>
      </p:sp>
    </p:spTree>
    <p:extLst>
      <p:ext uri="{BB962C8B-B14F-4D97-AF65-F5344CB8AC3E}">
        <p14:creationId xmlns:p14="http://schemas.microsoft.com/office/powerpoint/2010/main" val="1204476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Detection -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5"/>
            <a:ext cx="4191000" cy="3643931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BASYS board sends the trigger signal to activate the ultrasonic pulse through an optocoupler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BASYS board receives the varying length echo signal through another optocoupler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Pulldown resistors are utilized to isolate random noise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Pullup resistors are used to invert the logic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6AE09388-B89D-C33E-AF94-ABA7F998A7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75" y="2258454"/>
            <a:ext cx="5620661" cy="334421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33A2EF3-EA3A-7182-0799-FB6815A2206F}"/>
              </a:ext>
            </a:extLst>
          </p:cNvPr>
          <p:cNvSpPr/>
          <p:nvPr/>
        </p:nvSpPr>
        <p:spPr>
          <a:xfrm>
            <a:off x="5029199" y="1938528"/>
            <a:ext cx="3090673" cy="40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Detection – Verilog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5"/>
            <a:ext cx="4947123" cy="3922554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Detects bin based on calculated distance of detected surface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tuned for more precise box detection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enabled while rover is moving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Upon second sensor detecting the bin, will send enable signal to the infrared detection module and send a signal to stop to the motor control module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a short restart delay after successful marble dispensing</a:t>
            </a: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838B7519-F45B-1281-BF57-F9A46E6EE0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26" y="2183625"/>
            <a:ext cx="4798371" cy="34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95BE86-EE69-4495-A3B0-0E1F88451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6BE7D12-E20F-4B89-A862-670817EAC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EFBEF3-5371-4D18-8850-C3A56C955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799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6BB8B-9F37-A895-B3CC-DAC25A24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4157"/>
            <a:ext cx="6091765" cy="158920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pic>
        <p:nvPicPr>
          <p:cNvPr id="10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2E735C4-96FD-9AAE-484F-C795176D3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0" r="16001" b="-1"/>
          <a:stretch/>
        </p:blipFill>
        <p:spPr>
          <a:xfrm>
            <a:off x="3806684" y="2400301"/>
            <a:ext cx="3474956" cy="36471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52F7EEB-D6C7-4A9C-AF91-81C7702E9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79506"/>
            <a:ext cx="11456511" cy="61435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F670B4-DAEC-E447-C01C-2F528C0C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r="20229" b="-1"/>
          <a:stretch/>
        </p:blipFill>
        <p:spPr>
          <a:xfrm>
            <a:off x="367743" y="2426533"/>
            <a:ext cx="3428787" cy="3647136"/>
          </a:xfrm>
          <a:prstGeom prst="rect">
            <a:avLst/>
          </a:prstGeom>
        </p:spPr>
      </p:pic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A494193-23F0-3658-28F4-9F1566599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4" r="20949" b="-1"/>
          <a:stretch/>
        </p:blipFill>
        <p:spPr>
          <a:xfrm>
            <a:off x="7284298" y="2400301"/>
            <a:ext cx="3460932" cy="364713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218DE-2D32-C202-C659-21EEE6B5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105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62293-5251-59D8-7EEC-E0243112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0A88F0-556B-4BB7-8AAB-D63AEB65C662}" type="datetime1">
              <a:rPr lang="en-US" smtClean="0"/>
              <a:pPr defTabSz="914400">
                <a:spcAft>
                  <a:spcPts val="600"/>
                </a:spcAft>
              </a:pPr>
              <a:t>8/22/2023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E31E3D-4087-4A0F-BD25-7B1B63965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79505"/>
            <a:ext cx="0" cy="6143569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C96854-0557-4933-9A58-BBDFAB430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2400301"/>
            <a:ext cx="103809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99A81B-576B-4510-9E72-A38EF5C1A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DD5B72-E36A-4B73-82C7-876F42742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5139" y="2400301"/>
            <a:ext cx="0" cy="364713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B5981E-1DC4-43BF-8E46-8858B79F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80698" y="379506"/>
            <a:ext cx="0" cy="5667931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99C2F-C839-34E1-EE8A-72AFA64C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/>
              <a:pPr defTabSz="914400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34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C4436-A91E-11DC-6F5A-C304273F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6C898-0E9D-6800-D6A1-FD078165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ABD5D-08BA-2B7C-3EBC-CC4D7BD0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EF767F-66D2-02EC-3246-4E2A33AD64BD}"/>
              </a:ext>
            </a:extLst>
          </p:cNvPr>
          <p:cNvGrpSpPr/>
          <p:nvPr/>
        </p:nvGrpSpPr>
        <p:grpSpPr>
          <a:xfrm>
            <a:off x="2252364" y="3057831"/>
            <a:ext cx="6213210" cy="1858298"/>
            <a:chOff x="2281861" y="3047999"/>
            <a:chExt cx="3992439" cy="9715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C8F792-26F7-DA8E-BAE4-37DF301B0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711" y="3047999"/>
              <a:ext cx="1382589" cy="971549"/>
            </a:xfrm>
            <a:prstGeom prst="rect">
              <a:avLst/>
            </a:prstGeom>
          </p:spPr>
        </p:pic>
        <p:pic>
          <p:nvPicPr>
            <p:cNvPr id="8" name="Picture 7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C3571A7F-BD8D-3B3B-D689-0899C8A34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1861" y="3048000"/>
              <a:ext cx="1304925" cy="971550"/>
            </a:xfrm>
            <a:prstGeom prst="rect">
              <a:avLst/>
            </a:prstGeom>
          </p:spPr>
        </p:pic>
        <p:pic>
          <p:nvPicPr>
            <p:cNvPr id="10" name="Picture 9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A8A559B8-F2BA-DF5C-65BA-FC2C66063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786" y="3048000"/>
              <a:ext cx="1321308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32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C4436-A91E-11DC-6F5A-C304273F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6C898-0E9D-6800-D6A1-FD078165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ABD5D-08BA-2B7C-3EBC-CC4D7BD0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24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34C37D-075F-D287-9E27-1449E1AF02AD}"/>
              </a:ext>
            </a:extLst>
          </p:cNvPr>
          <p:cNvGrpSpPr/>
          <p:nvPr/>
        </p:nvGrpSpPr>
        <p:grpSpPr>
          <a:xfrm>
            <a:off x="368744" y="410895"/>
            <a:ext cx="8880187" cy="4407593"/>
            <a:chOff x="368744" y="410895"/>
            <a:chExt cx="11187999" cy="5594000"/>
          </a:xfrm>
        </p:grpSpPr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9B51B4E-12FD-B0C2-A6AC-499E6F75B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44" y="410895"/>
              <a:ext cx="3729333" cy="2797000"/>
            </a:xfrm>
            <a:prstGeom prst="rect">
              <a:avLst/>
            </a:prstGeom>
          </p:spPr>
        </p:pic>
        <p:pic>
          <p:nvPicPr>
            <p:cNvPr id="13" name="Picture 12" descr="A picture containing monitor, clock&#10;&#10;Description automatically generated">
              <a:extLst>
                <a:ext uri="{FF2B5EF4-FFF2-40B4-BE49-F238E27FC236}">
                  <a16:creationId xmlns:a16="http://schemas.microsoft.com/office/drawing/2014/main" id="{E9DFA283-8406-1211-E8B8-0D6B605DE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077" y="410896"/>
              <a:ext cx="3729333" cy="2797000"/>
            </a:xfrm>
            <a:prstGeom prst="rect">
              <a:avLst/>
            </a:prstGeom>
          </p:spPr>
        </p:pic>
        <p:pic>
          <p:nvPicPr>
            <p:cNvPr id="15" name="Picture 1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8CE2FB14-3DED-85F2-513F-B91F132C8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411" y="410896"/>
              <a:ext cx="3729332" cy="2796999"/>
            </a:xfrm>
            <a:prstGeom prst="rect">
              <a:avLst/>
            </a:prstGeom>
          </p:spPr>
        </p:pic>
        <p:pic>
          <p:nvPicPr>
            <p:cNvPr id="17" name="Picture 1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DF60CB10-69E6-E740-9406-D3C27B983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44" y="3207895"/>
              <a:ext cx="3729332" cy="2796999"/>
            </a:xfrm>
            <a:prstGeom prst="rect">
              <a:avLst/>
            </a:prstGeom>
          </p:spPr>
        </p:pic>
        <p:pic>
          <p:nvPicPr>
            <p:cNvPr id="19" name="Picture 1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6618D25-A352-521D-DACE-33FFE1A21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076" y="3207895"/>
              <a:ext cx="3729333" cy="2797000"/>
            </a:xfrm>
            <a:prstGeom prst="rect">
              <a:avLst/>
            </a:prstGeom>
          </p:spPr>
        </p:pic>
        <p:pic>
          <p:nvPicPr>
            <p:cNvPr id="21" name="Picture 2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3A7BFEDC-5496-AB9B-C88F-FC26A539E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408" y="3200400"/>
              <a:ext cx="3729332" cy="2796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253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Detection – Sensor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DFE2A-82C8-F20D-640E-3A522C37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73" y="1964419"/>
            <a:ext cx="6498899" cy="3999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957FE-ABF4-B313-A8F3-6FD47408F312}"/>
              </a:ext>
            </a:extLst>
          </p:cNvPr>
          <p:cNvSpPr txBox="1"/>
          <p:nvPr/>
        </p:nvSpPr>
        <p:spPr>
          <a:xfrm>
            <a:off x="4052047" y="2956440"/>
            <a:ext cx="4087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0202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Infrared Detection -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5"/>
            <a:ext cx="6156635" cy="37761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 WORKED: 99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a sensor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sensor quantity and configuration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 circuit to receive infrared pulses and transmit input to BASYS board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Verilog module to receive and store input from designed infrared circuit then convert stored input into a decimal number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 decimal number to marble dispenser module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print sensor housing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683F9-5F91-F70F-E4C5-2D9701B32EF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4835" y="2266514"/>
            <a:ext cx="3742102" cy="3406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36DD4-8BB1-C78E-F753-8977F55ADF9A}"/>
              </a:ext>
            </a:extLst>
          </p:cNvPr>
          <p:cNvSpPr txBox="1"/>
          <p:nvPr/>
        </p:nvSpPr>
        <p:spPr>
          <a:xfrm>
            <a:off x="9397496" y="3653576"/>
            <a:ext cx="104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808293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898738" cy="1241944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Infrared Detection – Sensor +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5"/>
            <a:ext cx="6501064" cy="364393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OP593 phototransistor chosen to detect the infrared pulses of the morse emitter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will be centered vertically and horizontally on the PDU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is simply the phototransistor attached to an optocoupler, relaying inputs to BASYS board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is shown receiving morse infrared pulses from an infrared emitting LED through an Arduino UNO, as indicated by the 3rd BASYS LED </a:t>
            </a: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0AFC8AF-4F96-F708-663A-57F19616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27" y="1916146"/>
            <a:ext cx="3034710" cy="413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61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Infrared Detection –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08595"/>
            <a:ext cx="2945348" cy="3643931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Phototransistor is optocoupled to the BASYS board to receive infrared signal detected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Pulldown resistor to reduce noise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Potentiometer and comparator used to tune strength of incoming infrared signal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F8848-172B-5EEE-F0FF-1F11972A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74" y="2257063"/>
            <a:ext cx="5620999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9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Infrared Detection – Signal Reception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330" y="2236415"/>
            <a:ext cx="2945348" cy="364393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panel: signal seen by IR sensor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panel: signal filtered by comparator converted to 5V digital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panel: 5V signal converted to 3.3V digital</a:t>
            </a:r>
          </a:p>
          <a:p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805685-AD31-24B6-F54D-44966549CCCF}"/>
              </a:ext>
            </a:extLst>
          </p:cNvPr>
          <p:cNvGrpSpPr/>
          <p:nvPr/>
        </p:nvGrpSpPr>
        <p:grpSpPr>
          <a:xfrm>
            <a:off x="5889523" y="1950424"/>
            <a:ext cx="4060736" cy="4114800"/>
            <a:chOff x="6530292" y="2705187"/>
            <a:chExt cx="3105791" cy="4727589"/>
          </a:xfrm>
        </p:grpSpPr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1C69F69E-05BE-8CE6-697B-F7960A0F0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93" y="5855990"/>
              <a:ext cx="3105790" cy="1576786"/>
            </a:xfrm>
            <a:prstGeom prst="rect">
              <a:avLst/>
            </a:prstGeom>
          </p:spPr>
        </p:pic>
        <p:pic>
          <p:nvPicPr>
            <p:cNvPr id="16" name="Picture 15" descr="Icon">
              <a:extLst>
                <a:ext uri="{FF2B5EF4-FFF2-40B4-BE49-F238E27FC236}">
                  <a16:creationId xmlns:a16="http://schemas.microsoft.com/office/drawing/2014/main" id="{07CDF439-683A-02EA-2589-2ED27FBB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92" y="2705187"/>
              <a:ext cx="3105790" cy="1477568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64BE491B-87C4-2962-B0E5-C07751BFD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93" y="4168260"/>
              <a:ext cx="3105790" cy="1687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73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 – Direct Labor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Budgeted for 20 hours per person per week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Averaging 17.125 hours per person per week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A0AAD4A-759E-8620-B7C0-8BC862B9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1" y="3428600"/>
            <a:ext cx="10318545" cy="248869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F4E39E-F906-920A-0488-5F1DF91B1E57}"/>
              </a:ext>
            </a:extLst>
          </p:cNvPr>
          <p:cNvCxnSpPr/>
          <p:nvPr/>
        </p:nvCxnSpPr>
        <p:spPr>
          <a:xfrm>
            <a:off x="418391" y="3428600"/>
            <a:ext cx="103185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50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Infrared Detection – Verilog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5"/>
            <a:ext cx="4395281" cy="3942009"/>
          </a:xfrm>
        </p:spPr>
        <p:txBody>
          <a:bodyPr>
            <a:noAutofit/>
          </a:bodyPr>
          <a:lstStyle/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only activates after successful bin detection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stores inputs from OP593 into a register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a high value is read, the module will seek out the 7-character space being transmitted before and after the morse number</a:t>
            </a:r>
          </a:p>
          <a:p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then isolates the data between the two spaces and counts the number of dots and dashes, which are read as high signals of 1 or 3 units wide respectively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9DF6D05-5C25-4284-73ED-4B04C0338A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81" y="2080458"/>
            <a:ext cx="5358307" cy="3837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3CBC8-AD79-70E1-2FA6-41A14354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120" y="2023501"/>
            <a:ext cx="5038275" cy="39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Infrared Detection -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6"/>
            <a:ext cx="4457205" cy="3797068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Morse decoding module does not currently detect input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hardware issue, as the phototransistor functions perfectly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the “Don’t Care” output of “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it was determined that the input from the phototransistor was never instantiated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can now begin on demonstrating module functionality in practice</a:t>
            </a: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EBADB-2E1D-7098-69A5-9720E57C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404" y="2761087"/>
            <a:ext cx="5356767" cy="22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7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Modular CAD 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9C8DED-F7CD-464A-AF40-6B0C7386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3"/>
            <a:ext cx="3385992" cy="335222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modules have been designed to accommodate each of the critical operating systems on the rover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These systems are attached via ¼” through bolt connection points which are modular and easily accessible / removable</a:t>
            </a:r>
          </a:p>
          <a:p>
            <a:pPr>
              <a:lnSpc>
                <a:spcPct val="130000"/>
              </a:lnSpc>
            </a:pPr>
            <a:r>
              <a:rPr lang="en-US" sz="1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easily prototyped and modified via 3D printing technology</a:t>
            </a: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34B39E29-8CAC-B9F0-699B-5F4852B14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605"/>
          <a:stretch/>
        </p:blipFill>
        <p:spPr>
          <a:xfrm>
            <a:off x="4686301" y="1891504"/>
            <a:ext cx="6084754" cy="41424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7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Designation Unit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591E4-F6B1-6B97-0F0C-222174C8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32" y="2019288"/>
            <a:ext cx="6919560" cy="3889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C9CB4-8A8F-606C-B596-0B57EFA38357}"/>
              </a:ext>
            </a:extLst>
          </p:cNvPr>
          <p:cNvSpPr txBox="1"/>
          <p:nvPr/>
        </p:nvSpPr>
        <p:spPr>
          <a:xfrm>
            <a:off x="4052047" y="2956440"/>
            <a:ext cx="4087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394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76589AA-7D03-C214-8358-70402DEB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769197"/>
            <a:ext cx="4201216" cy="2300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Marble Dispenser -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4838701" cy="3902906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 WORKED: 70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marble storage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marble delivery method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 circuit to release marbles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Verilog module to release the requisite number of marbles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 enable signal to track navigation module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print dispenser housing</a:t>
            </a: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BC76C-C32D-E653-1005-272B6000C1FC}"/>
              </a:ext>
            </a:extLst>
          </p:cNvPr>
          <p:cNvSpPr txBox="1"/>
          <p:nvPr/>
        </p:nvSpPr>
        <p:spPr>
          <a:xfrm>
            <a:off x="9385519" y="2979443"/>
            <a:ext cx="7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BIN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32D56-37D3-50D5-8949-CDAA426D1F0B}"/>
              </a:ext>
            </a:extLst>
          </p:cNvPr>
          <p:cNvSpPr txBox="1"/>
          <p:nvPr/>
        </p:nvSpPr>
        <p:spPr>
          <a:xfrm>
            <a:off x="9385519" y="3735004"/>
            <a:ext cx="7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BIN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DAAD9-307D-E63A-1ACC-A3727CE6B4C9}"/>
              </a:ext>
            </a:extLst>
          </p:cNvPr>
          <p:cNvSpPr txBox="1"/>
          <p:nvPr/>
        </p:nvSpPr>
        <p:spPr>
          <a:xfrm>
            <a:off x="9385519" y="4491675"/>
            <a:ext cx="78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BIN 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3319DC-65BF-DC60-7AF7-88FD00AC591A}"/>
              </a:ext>
            </a:extLst>
          </p:cNvPr>
          <p:cNvCxnSpPr>
            <a:cxnSpLocks/>
          </p:cNvCxnSpPr>
          <p:nvPr/>
        </p:nvCxnSpPr>
        <p:spPr>
          <a:xfrm>
            <a:off x="6954842" y="3181285"/>
            <a:ext cx="2262433" cy="0"/>
          </a:xfrm>
          <a:prstGeom prst="straightConnector1">
            <a:avLst/>
          </a:prstGeom>
          <a:ln w="762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D8C2FC-CB6A-15E5-977F-9C3757E7DBE4}"/>
              </a:ext>
            </a:extLst>
          </p:cNvPr>
          <p:cNvCxnSpPr>
            <a:cxnSpLocks/>
          </p:cNvCxnSpPr>
          <p:nvPr/>
        </p:nvCxnSpPr>
        <p:spPr>
          <a:xfrm>
            <a:off x="7710492" y="3923618"/>
            <a:ext cx="1506783" cy="0"/>
          </a:xfrm>
          <a:prstGeom prst="straightConnector1">
            <a:avLst/>
          </a:prstGeom>
          <a:ln w="762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BB3D33-EEB0-733A-7DB0-78E5DD16125E}"/>
              </a:ext>
            </a:extLst>
          </p:cNvPr>
          <p:cNvCxnSpPr>
            <a:cxnSpLocks/>
          </p:cNvCxnSpPr>
          <p:nvPr/>
        </p:nvCxnSpPr>
        <p:spPr>
          <a:xfrm>
            <a:off x="8523292" y="4660218"/>
            <a:ext cx="693983" cy="0"/>
          </a:xfrm>
          <a:prstGeom prst="straightConnector1">
            <a:avLst/>
          </a:prstGeom>
          <a:ln w="762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246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Marble Dispenser – Storage &amp;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5"/>
            <a:ext cx="4708162" cy="364393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Decided on 3 connected silos to house the 3 numbers of marbles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silo will have an SG90 servo to hold the marbles in the silos and rotate to dispense them on command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silos will dispense into a central location attached to a ramp positioned over the bin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AEEB6A7-6E6B-A567-90B6-432D41A1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45" y="2108595"/>
            <a:ext cx="5009573" cy="364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59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3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Marble Dispenser -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0300"/>
            <a:ext cx="2688558" cy="335222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Servos require 5 V of power to operate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optocoupler is used for each motor connection to translate the BASYS signal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Pull-down resistors are utilized to minimize floating voltage</a:t>
            </a:r>
          </a:p>
          <a:p>
            <a:pPr>
              <a:lnSpc>
                <a:spcPct val="130000"/>
              </a:lnSpc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Decreases wires traveling from marble dispenser to the central core of rover from nine to six</a:t>
            </a:r>
          </a:p>
          <a:p>
            <a:pPr>
              <a:lnSpc>
                <a:spcPct val="130000"/>
              </a:lnSpc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1" name="Rectangle 17">
            <a:extLst>
              <a:ext uri="{FF2B5EF4-FFF2-40B4-BE49-F238E27FC236}">
                <a16:creationId xmlns:a16="http://schemas.microsoft.com/office/drawing/2014/main" id="{8E32EF63-DDE0-423F-9D9C-6CBAA65E1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8100" y="1907366"/>
            <a:ext cx="6887530" cy="4132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90F5A936-4D6C-ADAC-4E11-5ABB6AEF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0893" y="1892801"/>
            <a:ext cx="2301885" cy="4147541"/>
          </a:xfrm>
          <a:prstGeom prst="rect">
            <a:avLst/>
          </a:prstGeom>
        </p:spPr>
      </p:pic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EFEDFE5-D393-3FD1-4A75-105EAC77D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54" y="2843785"/>
            <a:ext cx="3130601" cy="241056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cxnSp>
        <p:nvCxnSpPr>
          <p:cNvPr id="42" name="Straight Connector 19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36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2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5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8100" y="1905000"/>
            <a:ext cx="0" cy="41400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27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9">
            <a:extLst>
              <a:ext uri="{FF2B5EF4-FFF2-40B4-BE49-F238E27FC236}">
                <a16:creationId xmlns:a16="http://schemas.microsoft.com/office/drawing/2014/main" id="{ECA0639E-D696-443D-AF37-A7E892532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7100" y="1905000"/>
            <a:ext cx="0" cy="4140072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316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Marble Dispenser – Verilog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4482831" cy="3643931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receives the number of marbles to dispense from the morse decoder module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input, the appropriate servo will rotate into the open position, dispensing the marbles contained in its silo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dispensing is completed, after a short delay the rover will resume track navigation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E240D8D-C7CE-4B04-E993-01DB1BF5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28" y="2025098"/>
            <a:ext cx="3830773" cy="381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65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4EFB2-1925-2576-9318-03688BD8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304" y="2024972"/>
            <a:ext cx="5075640" cy="3878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EF524-5026-1A60-240A-150E8C27E2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2297" y="3925007"/>
            <a:ext cx="1978183" cy="19781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8C7FB8-AF71-D84E-C62A-87AAC0EC9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6"/>
            <a:ext cx="4370348" cy="181641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DAGU Rover 5 3D model is available!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BASYS 3 vector file is available!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repository is public!</a:t>
            </a: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299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 for Future Classes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87B090-C966-21B1-21E8-4B1CEB010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6E7AD-07D5-8113-F47B-ECB2A71EA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240"/>
          <a:stretch/>
        </p:blipFill>
        <p:spPr>
          <a:xfrm>
            <a:off x="7285123" y="1686667"/>
            <a:ext cx="3080351" cy="4740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18584-7AB6-86F8-5549-0059ED732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1992365"/>
            <a:ext cx="7053683" cy="3962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054BE3-D3B5-360B-DDB3-90EF15E530C9}"/>
              </a:ext>
            </a:extLst>
          </p:cNvPr>
          <p:cNvSpPr txBox="1"/>
          <p:nvPr/>
        </p:nvSpPr>
        <p:spPr>
          <a:xfrm>
            <a:off x="2740990" y="2956440"/>
            <a:ext cx="4087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26797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 – Contract Labor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Consultant use was intended to reduce direct labor costs</a:t>
            </a:r>
          </a:p>
          <a:p>
            <a:pPr lvl="1"/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necessary than anticipated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Stockroom utilization was overestimated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under budget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0E82A-FC97-B134-E0D6-2A55B9B3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385" y="4257726"/>
            <a:ext cx="10365551" cy="141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26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HDL Layout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BF5A17D-A239-9A2E-A400-5E63CF68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64" y="2031015"/>
            <a:ext cx="7481296" cy="38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5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 Schematic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7C7C3409-8CB1-C25C-0509-17E7653F72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03" y="1900592"/>
            <a:ext cx="6936266" cy="41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57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506CC3-A2A5-A002-E695-291A798D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76" y="2107784"/>
            <a:ext cx="3862037" cy="3700861"/>
          </a:xfrm>
          <a:prstGeom prst="rect">
            <a:avLst/>
          </a:prstGeom>
        </p:spPr>
      </p:pic>
      <p:pic>
        <p:nvPicPr>
          <p:cNvPr id="10" name="Picture 9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DDC75636-CBBF-1CDA-0B0C-F433BC7D2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41" y="2275736"/>
            <a:ext cx="3192376" cy="3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80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Rover 3D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EED60A7A-68A9-97F3-474D-8B6966A65E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5" y="2515777"/>
            <a:ext cx="5998240" cy="309976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60604E-2102-9D6B-7D00-D7F68BCD1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07" y="3235382"/>
            <a:ext cx="4453329" cy="16605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Codename: Nautilus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416 hours worked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Estimated completion date: 4/10/2023</a:t>
            </a:r>
          </a:p>
        </p:txBody>
      </p:sp>
    </p:spTree>
    <p:extLst>
      <p:ext uri="{BB962C8B-B14F-4D97-AF65-F5344CB8AC3E}">
        <p14:creationId xmlns:p14="http://schemas.microsoft.com/office/powerpoint/2010/main" val="2165478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Rover 3D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60604E-2102-9D6B-7D00-D7F68BCD1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07" y="2743201"/>
            <a:ext cx="4453329" cy="30269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Server-rack style PCB body mount still under development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Power distribution, </a:t>
            </a: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Basys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 3, and H-bridge shall be mounted onto base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Marble dispenser shall be placed as shown with ramp extension to bin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CE931-BD6A-FD70-75F4-1214DF3F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3927" y="2021176"/>
            <a:ext cx="5523010" cy="39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59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2">
            <a:extLst>
              <a:ext uri="{FF2B5EF4-FFF2-40B4-BE49-F238E27FC236}">
                <a16:creationId xmlns:a16="http://schemas.microsoft.com/office/drawing/2014/main" id="{8FBA68A5-A7C7-4D91-AB95-6E0B6FFD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16">
            <a:extLst>
              <a:ext uri="{FF2B5EF4-FFF2-40B4-BE49-F238E27FC236}">
                <a16:creationId xmlns:a16="http://schemas.microsoft.com/office/drawing/2014/main" id="{3C425084-C97A-4C25-AE47-DDECF2DD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">
            <a:extLst>
              <a:ext uri="{FF2B5EF4-FFF2-40B4-BE49-F238E27FC236}">
                <a16:creationId xmlns:a16="http://schemas.microsoft.com/office/drawing/2014/main" id="{96A478A1-0B34-4F2B-88FA-CF47551E5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0">
            <a:extLst>
              <a:ext uri="{FF2B5EF4-FFF2-40B4-BE49-F238E27FC236}">
                <a16:creationId xmlns:a16="http://schemas.microsoft.com/office/drawing/2014/main" id="{0A09E39A-DA3F-4BDC-A89A-6545C1DD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22">
            <a:extLst>
              <a:ext uri="{FF2B5EF4-FFF2-40B4-BE49-F238E27FC236}">
                <a16:creationId xmlns:a16="http://schemas.microsoft.com/office/drawing/2014/main" id="{551580BD-7D80-4957-A58D-916E994A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24">
            <a:extLst>
              <a:ext uri="{FF2B5EF4-FFF2-40B4-BE49-F238E27FC236}">
                <a16:creationId xmlns:a16="http://schemas.microsoft.com/office/drawing/2014/main" id="{5BDD2E98-F85F-4C9F-B090-4DF4DA71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26">
            <a:extLst>
              <a:ext uri="{FF2B5EF4-FFF2-40B4-BE49-F238E27FC236}">
                <a16:creationId xmlns:a16="http://schemas.microsoft.com/office/drawing/2014/main" id="{2619FA3B-6977-47DB-8048-B342BD3B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824" y="274145"/>
            <a:ext cx="10351830" cy="57704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1" kern="1200" cap="all" spc="3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defTabSz="914400">
                <a:spcAft>
                  <a:spcPts val="600"/>
                </a:spcAft>
              </a:pPr>
              <a:t>45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28">
            <a:extLst>
              <a:ext uri="{FF2B5EF4-FFF2-40B4-BE49-F238E27FC236}">
                <a16:creationId xmlns:a16="http://schemas.microsoft.com/office/drawing/2014/main" id="{CB59DE95-F3B9-4A35-9681-78FA926F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260498"/>
            <a:ext cx="11456511" cy="62625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30">
            <a:extLst>
              <a:ext uri="{FF2B5EF4-FFF2-40B4-BE49-F238E27FC236}">
                <a16:creationId xmlns:a16="http://schemas.microsoft.com/office/drawing/2014/main" id="{5E687E3B-9C6D-4102-8F38-DCB77C49C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260498"/>
            <a:ext cx="0" cy="6262576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2">
            <a:extLst>
              <a:ext uri="{FF2B5EF4-FFF2-40B4-BE49-F238E27FC236}">
                <a16:creationId xmlns:a16="http://schemas.microsoft.com/office/drawing/2014/main" id="{573C7C39-C73B-4051-B742-C9086B7B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6047437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4">
            <a:extLst>
              <a:ext uri="{FF2B5EF4-FFF2-40B4-BE49-F238E27FC236}">
                <a16:creationId xmlns:a16="http://schemas.microsoft.com/office/drawing/2014/main" id="{0F07B81A-3898-46B4-BFC6-9787CAF2E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46394" y="6047437"/>
            <a:ext cx="0" cy="475637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1CB823D-9C4A-C321-C3B1-4D61D88E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22" y="703687"/>
            <a:ext cx="9071634" cy="5108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338DBC-E19A-959C-45B5-52C872095BC5}"/>
              </a:ext>
            </a:extLst>
          </p:cNvPr>
          <p:cNvSpPr txBox="1"/>
          <p:nvPr/>
        </p:nvSpPr>
        <p:spPr>
          <a:xfrm>
            <a:off x="4029901" y="2127100"/>
            <a:ext cx="4087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78724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Design tiered body system inspired by server cabinets to house critical systems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latin typeface="Times New Roman"/>
                <a:cs typeface="Times New Roman"/>
              </a:rPr>
              <a:t>BASYS 3</a:t>
            </a:r>
          </a:p>
          <a:p>
            <a:pPr lvl="1"/>
            <a:r>
              <a:rPr lang="en-US">
                <a:solidFill>
                  <a:srgbClr val="4A66AC"/>
                </a:solidFill>
                <a:latin typeface="Times New Roman"/>
                <a:cs typeface="Times New Roman"/>
              </a:rPr>
              <a:t>H BRIDGE</a:t>
            </a:r>
          </a:p>
          <a:p>
            <a:pPr lvl="1"/>
            <a:r>
              <a:rPr lang="en-US">
                <a:solidFill>
                  <a:srgbClr val="4A66AC"/>
                </a:solidFill>
                <a:latin typeface="Times New Roman"/>
                <a:cs typeface="Times New Roman"/>
              </a:rPr>
              <a:t>POWER DISTRIBUTION PANEL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Display result of morse decoding module on BASYS seven segment display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Receive ordered PCB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Assemble rover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Create another PCB board for debugging LEDs and more 7-segment displays</a:t>
            </a:r>
          </a:p>
          <a:p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21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 – Rental and Total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Rental costs as expected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Overall, significantly under budget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9C12410-D02B-5056-4DC0-E025A115D8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1" y="3174023"/>
            <a:ext cx="10318545" cy="27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5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77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-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 WORKED: 196 hours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Pulse Width Modulation (PWM) module for variable speed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hardware and software overcurrent protection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a sensor to detect the metallic tape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sensor quantity and configuration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state diagram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Verilog module to handle variations in the track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interrupts for bin detection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print sensor housing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6D2C19-A65C-2298-4D63-0C7A523978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2907" y="1943337"/>
            <a:ext cx="3732567" cy="41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7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817977" cy="1241944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595"/>
            <a:ext cx="5436476" cy="3643931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to control the speed and direction of the rover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conversion of BASYS clock cycles into PWM cycles to set frequency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Decided on 100 Hz for motor after testing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 handles direction and on/off state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designed with 4-bit selection, offering 16 speeds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duty cycles draw higher current spikes, necessitating overcurrent protection</a:t>
            </a:r>
          </a:p>
          <a:p>
            <a:pPr marL="457200" lvl="1" indent="0">
              <a:buNone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A502C7F-526F-3228-D793-F81458E2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99" y="2067908"/>
            <a:ext cx="3705225" cy="133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5D0F66-1F7E-E764-10A6-971150E7F165}"/>
              </a:ext>
            </a:extLst>
          </p:cNvPr>
          <p:cNvSpPr txBox="1"/>
          <p:nvPr/>
        </p:nvSpPr>
        <p:spPr>
          <a:xfrm>
            <a:off x="5283384" y="6165769"/>
            <a:ext cx="54364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5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https://www.circuitgeeks.com/arduino-pwm/</a:t>
            </a:r>
            <a:endParaRPr 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Basics of Arduino PWM (Pulse Width Modulation) - Circuit Geeks">
            <a:extLst>
              <a:ext uri="{FF2B5EF4-FFF2-40B4-BE49-F238E27FC236}">
                <a16:creationId xmlns:a16="http://schemas.microsoft.com/office/drawing/2014/main" id="{A128BBA0-DE62-0C28-6A8D-D510A85D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629" y="3454006"/>
            <a:ext cx="2313764" cy="24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79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1DDC-8489-7FEC-5262-8B4A1C6F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629275" cy="1241944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Navigation – Overcurrent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3B0-CB91-108C-B013-C86B3869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5257801" cy="364393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to avoid destroying sensitive components 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A fuses were placed between each motor’s connection to the H-Bridge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tested with the provided voltage supply to avoid unnecessary fuse expenditure during software overcurrent protection development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Fuses only trigger after prolonged periods beyond rated current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406-4BAF-EA29-58F1-55D078CD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3/27/2023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2F20-E3F4-F236-E21F-CF1E4E9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71B-AFF8-9C5A-6271-B07F0569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94C619-66DA-844C-F0BF-CB3180865D22}"/>
              </a:ext>
            </a:extLst>
          </p:cNvPr>
          <p:cNvGrpSpPr/>
          <p:nvPr/>
        </p:nvGrpSpPr>
        <p:grpSpPr>
          <a:xfrm>
            <a:off x="5952624" y="2093355"/>
            <a:ext cx="4514850" cy="3788448"/>
            <a:chOff x="4425315" y="2108595"/>
            <a:chExt cx="4514850" cy="3788448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C4DA551-DE04-AA11-DBCC-097058969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283" b="34304"/>
            <a:stretch/>
          </p:blipFill>
          <p:spPr>
            <a:xfrm>
              <a:off x="4425315" y="2108595"/>
              <a:ext cx="4514850" cy="2095500"/>
            </a:xfrm>
            <a:prstGeom prst="rect">
              <a:avLst/>
            </a:prstGeom>
          </p:spPr>
        </p:pic>
        <p:pic>
          <p:nvPicPr>
            <p:cNvPr id="10" name="Picture 9" descr="A knife with a handle&#10;&#10;Description automatically generated with low confidence">
              <a:extLst>
                <a:ext uri="{FF2B5EF4-FFF2-40B4-BE49-F238E27FC236}">
                  <a16:creationId xmlns:a16="http://schemas.microsoft.com/office/drawing/2014/main" id="{4C2A831A-22E9-1829-9FD2-A0F04D498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16" y="4204095"/>
              <a:ext cx="1854316" cy="169294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066702-AEE9-25A2-5BA1-375A0685A422}"/>
              </a:ext>
            </a:extLst>
          </p:cNvPr>
          <p:cNvSpPr txBox="1"/>
          <p:nvPr/>
        </p:nvSpPr>
        <p:spPr>
          <a:xfrm>
            <a:off x="4431810" y="6073263"/>
            <a:ext cx="63898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http://www.fleconn-china.com/productinfo-263-6mm-x-30mm-6x30mm-Glass-Tube-Fuse-Holder-Case-In-Line-Screw-type-with-18AWG-Wire-Cable.html</a:t>
            </a: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84B46-79A1-09BD-1CF9-5B49124D6204}"/>
              </a:ext>
            </a:extLst>
          </p:cNvPr>
          <p:cNvSpPr txBox="1"/>
          <p:nvPr/>
        </p:nvSpPr>
        <p:spPr>
          <a:xfrm>
            <a:off x="7828574" y="6292723"/>
            <a:ext cx="2993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https://www.stevensonplumbing.co.uk/20mm-glass-fuse-1a-fast.html</a:t>
            </a:r>
          </a:p>
        </p:txBody>
      </p:sp>
    </p:spTree>
    <p:extLst>
      <p:ext uri="{BB962C8B-B14F-4D97-AF65-F5344CB8AC3E}">
        <p14:creationId xmlns:p14="http://schemas.microsoft.com/office/powerpoint/2010/main" val="3590140267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09004c-40aa-4026-b244-5de60649d2ae">
      <Terms xmlns="http://schemas.microsoft.com/office/infopath/2007/PartnerControls"/>
    </lcf76f155ced4ddcb4097134ff3c332f>
    <TaxCatchAll xmlns="a4339c15-d1aa-44df-9af5-f4c64d93253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CF497C7F4A241B4E586848E7B44F1" ma:contentTypeVersion="11" ma:contentTypeDescription="Create a new document." ma:contentTypeScope="" ma:versionID="d4efe163210d3bbe827e67d0ee1a4f99">
  <xsd:schema xmlns:xsd="http://www.w3.org/2001/XMLSchema" xmlns:xs="http://www.w3.org/2001/XMLSchema" xmlns:p="http://schemas.microsoft.com/office/2006/metadata/properties" xmlns:ns2="1209004c-40aa-4026-b244-5de60649d2ae" xmlns:ns3="a4339c15-d1aa-44df-9af5-f4c64d932538" targetNamespace="http://schemas.microsoft.com/office/2006/metadata/properties" ma:root="true" ma:fieldsID="f3c745c815db1e112cd4f8c44a68e2d9" ns2:_="" ns3:_="">
    <xsd:import namespace="1209004c-40aa-4026-b244-5de60649d2ae"/>
    <xsd:import namespace="a4339c15-d1aa-44df-9af5-f4c64d9325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09004c-40aa-4026-b244-5de60649d2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7c65ed7-e385-4001-9a0e-7979134055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39c15-d1aa-44df-9af5-f4c64d93253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6ea3859-e4f2-4163-a181-281791cc7c2f}" ma:internalName="TaxCatchAll" ma:showField="CatchAllData" ma:web="a4339c15-d1aa-44df-9af5-f4c64d93253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EF22EB-1A8A-48EA-AA23-281616782310}">
  <ds:schemaRefs>
    <ds:schemaRef ds:uri="1209004c-40aa-4026-b244-5de60649d2ae"/>
    <ds:schemaRef ds:uri="a4339c15-d1aa-44df-9af5-f4c64d93253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DEF18F7-ABCE-4A13-95A8-418E792BCB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0D3E8D-CF59-41E6-AFC1-199D728FAD52}">
  <ds:schemaRefs>
    <ds:schemaRef ds:uri="1209004c-40aa-4026-b244-5de60649d2ae"/>
    <ds:schemaRef ds:uri="a4339c15-d1aa-44df-9af5-f4c64d9325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</TotalTime>
  <Words>1813</Words>
  <Application>Microsoft Office PowerPoint</Application>
  <PresentationFormat>Widescreen</PresentationFormat>
  <Paragraphs>332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Cambria Math</vt:lpstr>
      <vt:lpstr>Elephant</vt:lpstr>
      <vt:lpstr>Times New Roman</vt:lpstr>
      <vt:lpstr>Univers Condensed</vt:lpstr>
      <vt:lpstr>MemoVTI</vt:lpstr>
      <vt:lpstr>Team 5 – Interim Progress Presentation</vt:lpstr>
      <vt:lpstr>Project Description</vt:lpstr>
      <vt:lpstr>Budget – Direct Labor</vt:lpstr>
      <vt:lpstr>Budget – Contract Labor</vt:lpstr>
      <vt:lpstr>Budget – Rental and Total</vt:lpstr>
      <vt:lpstr>PowerPoint Presentation</vt:lpstr>
      <vt:lpstr>Track Navigation - Components</vt:lpstr>
      <vt:lpstr>Track Navigation – PWM</vt:lpstr>
      <vt:lpstr>Track Navigation – Overcurrent Protection</vt:lpstr>
      <vt:lpstr>Track Navigation – Overcurrent Protection</vt:lpstr>
      <vt:lpstr>Track Navigation – Overcurrent Protection</vt:lpstr>
      <vt:lpstr>Track Navigation – Motor Control Diagram</vt:lpstr>
      <vt:lpstr>Track Navigation – IPS Sensor</vt:lpstr>
      <vt:lpstr>Track Navigation – Verilog Module</vt:lpstr>
      <vt:lpstr>Track Navigation – IPS Carrier Assembly  </vt:lpstr>
      <vt:lpstr>Track Navigation – Unity Simulation</vt:lpstr>
      <vt:lpstr>Track Navigation – Demonstration </vt:lpstr>
      <vt:lpstr>Bin Detection - Components</vt:lpstr>
      <vt:lpstr>Bin Detection – Sensor &amp; Configuration</vt:lpstr>
      <vt:lpstr>Bin Detection - Circuit</vt:lpstr>
      <vt:lpstr>Bin Detection – Verilog Module</vt:lpstr>
      <vt:lpstr>PowerPoint Presentation</vt:lpstr>
      <vt:lpstr>PowerPoint Presentation</vt:lpstr>
      <vt:lpstr>PowerPoint Presentation</vt:lpstr>
      <vt:lpstr>Bin Detection – Sensor Demonstration</vt:lpstr>
      <vt:lpstr>Infrared Detection - Components</vt:lpstr>
      <vt:lpstr>Infrared Detection – Sensor + Configuration</vt:lpstr>
      <vt:lpstr>Infrared Detection – Circuit</vt:lpstr>
      <vt:lpstr>Infrared Detection – Signal Reception</vt:lpstr>
      <vt:lpstr>Infrared Detection – Verilog Modules</vt:lpstr>
      <vt:lpstr>Infrared Detection - Debugging</vt:lpstr>
      <vt:lpstr>Current Modular CAD Design</vt:lpstr>
      <vt:lpstr>Payload Designation Unit</vt:lpstr>
      <vt:lpstr>Marble Dispenser - Components</vt:lpstr>
      <vt:lpstr>Marble Dispenser – Storage &amp; Delivery</vt:lpstr>
      <vt:lpstr>Marble Dispenser - Circuit</vt:lpstr>
      <vt:lpstr>Marble Dispenser – Verilog Module</vt:lpstr>
      <vt:lpstr>Public Github Repository</vt:lpstr>
      <vt:lpstr>Resources for Future Classes</vt:lpstr>
      <vt:lpstr>Comprehensive HDL Layout</vt:lpstr>
      <vt:lpstr>PCB Schematic</vt:lpstr>
      <vt:lpstr>PCB Design</vt:lpstr>
      <vt:lpstr>Current Rover 3D Model</vt:lpstr>
      <vt:lpstr>Current Rover 3D Model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–Interim Progress Presentation</dc:title>
  <dc:creator>Fischbuch, Brett</dc:creator>
  <cp:lastModifiedBy>Dannemiller, Mark</cp:lastModifiedBy>
  <cp:revision>2</cp:revision>
  <dcterms:created xsi:type="dcterms:W3CDTF">2023-03-25T20:35:23Z</dcterms:created>
  <dcterms:modified xsi:type="dcterms:W3CDTF">2023-08-22T19:10:40Z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0x010100B34CF497C7F4A241B4E586848E7B44F1</vt:lpwstr>
  </property>
  <property fmtid="{D5CDD505-2E9C-101B-9397-08002B2CF9AE}" pid="3" name="MediaServiceImageTags">
    <vt:lpwstr/>
  </property>
</Properties>
</file>